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6858000" cx="12192000"/>
  <p:notesSz cx="6858000" cy="9144000"/>
  <p:embeddedFontLst>
    <p:embeddedFont>
      <p:font typeface="Gill Sans"/>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5" roundtripDataSignature="AMtx7mjqj3PBKzrJRDjw+UgrgcX8baWoc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GillSans-bold.fntdata"/><Relationship Id="rId23" Type="http://schemas.openxmlformats.org/officeDocument/2006/relationships/font" Target="fonts/GillSans-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80a316e81a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80a316e81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782086dd62_2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782086dd62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Para silenciar todos los aparatos (e incluso el celular), se usaría Callaita de Bad Bunny. Para apagar todo el sistema (algo como resetearlo) se tocaría el Shutdown de Windows XP, lo que ayuda a guardar toda la sesión de trabajo para salir apresuradamente por cualquier emergencia.</a:t>
            </a:r>
            <a:endParaRPr/>
          </a:p>
          <a:p>
            <a:pPr indent="0" lvl="0" marL="0" rtl="0" algn="l">
              <a:spcBef>
                <a:spcPts val="0"/>
              </a:spcBef>
              <a:spcAft>
                <a:spcPts val="0"/>
              </a:spcAft>
              <a:buNone/>
            </a:pPr>
            <a:r>
              <a:rPr lang="es-419"/>
              <a:t>En un futuro se podrían agregar más funcionalidades e, incluso, personalizar los comandos. Está claro que estas canciones las escogimos por ser cercanas a nosotros, pero lo ideal fuese que cada músico eligiera como personalizar su experiencia.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87c667e25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87c667e2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87c667e257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87c667e25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87c667e257_0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87c667e257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80a316e81a_1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80a316e81a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80a316e81a_1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80a316e81a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80a316e81a_1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80a316e81a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80a316e81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80a316e8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782086dd62_2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782086dd62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No pudimos encontrar referencias donde esta idea se vendiera, pero no podemos desconocer nuestra inspiración: el usuario Allen Pan en Youtube creó un proyecto musical con Raspberry, donde automatizaba tareas del hogar con temas musicales de The Legend of Zelda. Está claro que es muy inseguro abrir la casa con una canción, pero nos pareció interesante la idea y que podría enfocarse de otra manera. Así es como surgió la idea y con esto concluyo nuestra presentación.</a:t>
            </a:r>
            <a:endParaRPr/>
          </a:p>
          <a:p>
            <a:pPr indent="0" lvl="0" marL="0" rtl="0" algn="l">
              <a:spcBef>
                <a:spcPts val="0"/>
              </a:spcBef>
              <a:spcAft>
                <a:spcPts val="0"/>
              </a:spcAft>
              <a:buNone/>
            </a:pPr>
            <a:r>
              <a:t/>
            </a:r>
            <a:endParaRPr/>
          </a:p>
          <a:p>
            <a:pPr indent="0" lvl="0" marL="0" rtl="0" algn="l">
              <a:spcBef>
                <a:spcPts val="0"/>
              </a:spcBef>
              <a:spcAft>
                <a:spcPts val="0"/>
              </a:spcAft>
              <a:buNone/>
            </a:pPr>
            <a:r>
              <a:rPr lang="es-419"/>
              <a:t>Gracias por escucharnos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782086dd62_2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82086dd62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80a316e81a_1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80a316e81a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782086d928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82086d92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782086d928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82086d92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782086d928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782086d92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782086d928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782086d92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82086dd62_2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82086dd62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Otra funcionalidad sería la de iniciar grabación. Básicamente, cuando la persona toca Algo musical de Ñejo y Dálmata se encenderían los micrófonos y el programa que se utilice empezaría a grabar.</a:t>
            </a:r>
            <a:endParaRPr/>
          </a:p>
          <a:p>
            <a:pPr indent="0" lvl="0" marL="0" rtl="0" algn="l">
              <a:spcBef>
                <a:spcPts val="0"/>
              </a:spcBef>
              <a:spcAft>
                <a:spcPts val="0"/>
              </a:spcAft>
              <a:buNone/>
            </a:pPr>
            <a:r>
              <a:rPr lang="es-419"/>
              <a:t>Para controlar el aire acondicionado, se usaría Cold de Maroon 5 la cual encendería y también permitiría bajar la temperatura una vez encendido. Una idea interesante es que al tocar Cold al revés se sube la temperatura del aire acondicionado.</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a de título" type="title">
  <p:cSld name="TITLE">
    <p:spTree>
      <p:nvGrpSpPr>
        <p:cNvPr id="14" name="Shape 14"/>
        <p:cNvGrpSpPr/>
        <p:nvPr/>
      </p:nvGrpSpPr>
      <p:grpSpPr>
        <a:xfrm>
          <a:off x="0" y="0"/>
          <a:ext cx="0" cy="0"/>
          <a:chOff x="0" y="0"/>
          <a:chExt cx="0" cy="0"/>
        </a:xfrm>
      </p:grpSpPr>
      <p:sp>
        <p:nvSpPr>
          <p:cNvPr id="15" name="Google Shape;15;p5"/>
          <p:cNvSpPr txBox="1"/>
          <p:nvPr>
            <p:ph type="ctrTitle"/>
          </p:nvPr>
        </p:nvSpPr>
        <p:spPr>
          <a:xfrm>
            <a:off x="2417779" y="802298"/>
            <a:ext cx="8637073" cy="2541431"/>
          </a:xfrm>
          <a:prstGeom prst="rect">
            <a:avLst/>
          </a:prstGeom>
          <a:noFill/>
          <a:ln>
            <a:noFill/>
          </a:ln>
        </p:spPr>
        <p:txBody>
          <a:bodyPr anchorCtr="0" anchor="b" bIns="0" lIns="91425" spcFirstLastPara="1" rIns="91425" wrap="square" tIns="45700">
            <a:normAutofit/>
          </a:bodyPr>
          <a:lstStyle>
            <a:lvl1pPr lvl="0" algn="l">
              <a:lnSpc>
                <a:spcPct val="90000"/>
              </a:lnSpc>
              <a:spcBef>
                <a:spcPts val="0"/>
              </a:spcBef>
              <a:spcAft>
                <a:spcPts val="0"/>
              </a:spcAft>
              <a:buClr>
                <a:schemeClr val="dk1"/>
              </a:buClr>
              <a:buSzPts val="6600"/>
              <a:buFont typeface="Gill Sans"/>
              <a:buNone/>
              <a:defRPr sz="6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5"/>
          <p:cNvSpPr txBox="1"/>
          <p:nvPr>
            <p:ph idx="1" type="subTitle"/>
          </p:nvPr>
        </p:nvSpPr>
        <p:spPr>
          <a:xfrm>
            <a:off x="2417780" y="3531204"/>
            <a:ext cx="8637072" cy="977621"/>
          </a:xfrm>
          <a:prstGeom prst="rect">
            <a:avLst/>
          </a:prstGeom>
          <a:noFill/>
          <a:ln>
            <a:noFill/>
          </a:ln>
        </p:spPr>
        <p:txBody>
          <a:bodyPr anchorCtr="0" anchor="t" bIns="91425" lIns="91425" spcFirstLastPara="1" rIns="91425" wrap="square" tIns="91425">
            <a:normAutofit/>
          </a:bodyPr>
          <a:lstStyle>
            <a:lvl1pPr lvl="0" algn="l">
              <a:lnSpc>
                <a:spcPct val="120000"/>
              </a:lnSpc>
              <a:spcBef>
                <a:spcPts val="1000"/>
              </a:spcBef>
              <a:spcAft>
                <a:spcPts val="0"/>
              </a:spcAft>
              <a:buSzPts val="1800"/>
              <a:buNone/>
              <a:defRPr b="0" sz="1800" cap="none">
                <a:solidFill>
                  <a:schemeClr val="dk1"/>
                </a:solidFill>
              </a:defRPr>
            </a:lvl1pPr>
            <a:lvl2pPr lvl="1" algn="ctr">
              <a:lnSpc>
                <a:spcPct val="120000"/>
              </a:lnSpc>
              <a:spcBef>
                <a:spcPts val="500"/>
              </a:spcBef>
              <a:spcAft>
                <a:spcPts val="0"/>
              </a:spcAft>
              <a:buSzPts val="1800"/>
              <a:buNone/>
              <a:defRPr sz="18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120000"/>
              </a:lnSpc>
              <a:spcBef>
                <a:spcPts val="500"/>
              </a:spcBef>
              <a:spcAft>
                <a:spcPts val="0"/>
              </a:spcAft>
              <a:buSzPts val="1600"/>
              <a:buNone/>
              <a:defRPr sz="1600"/>
            </a:lvl6pPr>
            <a:lvl7pPr lvl="6" algn="ctr">
              <a:lnSpc>
                <a:spcPct val="120000"/>
              </a:lnSpc>
              <a:spcBef>
                <a:spcPts val="500"/>
              </a:spcBef>
              <a:spcAft>
                <a:spcPts val="0"/>
              </a:spcAft>
              <a:buSzPts val="1600"/>
              <a:buNone/>
              <a:defRPr sz="1600"/>
            </a:lvl7pPr>
            <a:lvl8pPr lvl="7" algn="ctr">
              <a:lnSpc>
                <a:spcPct val="120000"/>
              </a:lnSpc>
              <a:spcBef>
                <a:spcPts val="500"/>
              </a:spcBef>
              <a:spcAft>
                <a:spcPts val="0"/>
              </a:spcAft>
              <a:buSzPts val="1600"/>
              <a:buNone/>
              <a:defRPr sz="1600"/>
            </a:lvl8pPr>
            <a:lvl9pPr lvl="8" algn="ctr">
              <a:lnSpc>
                <a:spcPct val="120000"/>
              </a:lnSpc>
              <a:spcBef>
                <a:spcPts val="500"/>
              </a:spcBef>
              <a:spcAft>
                <a:spcPts val="0"/>
              </a:spcAft>
              <a:buSzPts val="1600"/>
              <a:buNone/>
              <a:defRPr sz="1600"/>
            </a:lvl9pPr>
          </a:lstStyle>
          <a:p/>
        </p:txBody>
      </p:sp>
      <p:sp>
        <p:nvSpPr>
          <p:cNvPr id="17" name="Google Shape;17;p5"/>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5"/>
          <p:cNvSpPr txBox="1"/>
          <p:nvPr>
            <p:ph idx="11" type="ftr"/>
          </p:nvPr>
        </p:nvSpPr>
        <p:spPr>
          <a:xfrm>
            <a:off x="2416500" y="329307"/>
            <a:ext cx="4973915"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5"/>
          <p:cNvSpPr txBox="1"/>
          <p:nvPr>
            <p:ph idx="12" type="sldNum"/>
          </p:nvPr>
        </p:nvSpPr>
        <p:spPr>
          <a:xfrm>
            <a:off x="1437664"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cxnSp>
        <p:nvCxnSpPr>
          <p:cNvPr id="20" name="Google Shape;20;p5"/>
          <p:cNvCxnSpPr/>
          <p:nvPr/>
        </p:nvCxnSpPr>
        <p:spPr>
          <a:xfrm>
            <a:off x="2417780" y="3528542"/>
            <a:ext cx="863707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texto vertical" type="vertTx">
  <p:cSld name="VERTICAL_TEXT">
    <p:spTree>
      <p:nvGrpSpPr>
        <p:cNvPr id="82" name="Shape 82"/>
        <p:cNvGrpSpPr/>
        <p:nvPr/>
      </p:nvGrpSpPr>
      <p:grpSpPr>
        <a:xfrm>
          <a:off x="0" y="0"/>
          <a:ext cx="0" cy="0"/>
          <a:chOff x="0" y="0"/>
          <a:chExt cx="0" cy="0"/>
        </a:xfrm>
      </p:grpSpPr>
      <p:sp>
        <p:nvSpPr>
          <p:cNvPr id="83" name="Google Shape;83;p14"/>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14"/>
          <p:cNvSpPr txBox="1"/>
          <p:nvPr>
            <p:ph idx="1" type="body"/>
          </p:nvPr>
        </p:nvSpPr>
        <p:spPr>
          <a:xfrm rot="5400000">
            <a:off x="4527910" y="-1060599"/>
            <a:ext cx="3450613" cy="960327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85" name="Google Shape;85;p14"/>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4"/>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4"/>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cxnSp>
        <p:nvCxnSpPr>
          <p:cNvPr id="88" name="Google Shape;88;p14"/>
          <p:cNvCxnSpPr/>
          <p:nvPr/>
        </p:nvCxnSpPr>
        <p:spPr>
          <a:xfrm>
            <a:off x="1453896" y="1847088"/>
            <a:ext cx="960752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vertical y texto" type="vertTitleAndTx">
  <p:cSld name="VERTICAL_TITLE_AND_VERTICAL_TEXT">
    <p:spTree>
      <p:nvGrpSpPr>
        <p:cNvPr id="89" name="Shape 89"/>
        <p:cNvGrpSpPr/>
        <p:nvPr/>
      </p:nvGrpSpPr>
      <p:grpSpPr>
        <a:xfrm>
          <a:off x="0" y="0"/>
          <a:ext cx="0" cy="0"/>
          <a:chOff x="0" y="0"/>
          <a:chExt cx="0" cy="0"/>
        </a:xfrm>
      </p:grpSpPr>
      <p:sp>
        <p:nvSpPr>
          <p:cNvPr id="90" name="Google Shape;90;p15"/>
          <p:cNvSpPr txBox="1"/>
          <p:nvPr>
            <p:ph type="title"/>
          </p:nvPr>
        </p:nvSpPr>
        <p:spPr>
          <a:xfrm rot="5400000">
            <a:off x="7917038" y="2321047"/>
            <a:ext cx="4659889" cy="1615742"/>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200"/>
              <a:buFont typeface="Gill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1" name="Google Shape;91;p15"/>
          <p:cNvSpPr txBox="1"/>
          <p:nvPr>
            <p:ph idx="1" type="body"/>
          </p:nvPr>
        </p:nvSpPr>
        <p:spPr>
          <a:xfrm rot="5400000">
            <a:off x="3029143" y="-785498"/>
            <a:ext cx="4659889" cy="782883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92" name="Google Shape;92;p15"/>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5"/>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5"/>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cxnSp>
        <p:nvCxnSpPr>
          <p:cNvPr id="95" name="Google Shape;95;p15"/>
          <p:cNvCxnSpPr/>
          <p:nvPr/>
        </p:nvCxnSpPr>
        <p:spPr>
          <a:xfrm>
            <a:off x="9439111" y="798973"/>
            <a:ext cx="0" cy="4659889"/>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objetos" type="obj">
  <p:cSld name="OBJECT">
    <p:spTree>
      <p:nvGrpSpPr>
        <p:cNvPr id="21" name="Shape 21"/>
        <p:cNvGrpSpPr/>
        <p:nvPr/>
      </p:nvGrpSpPr>
      <p:grpSpPr>
        <a:xfrm>
          <a:off x="0" y="0"/>
          <a:ext cx="0" cy="0"/>
          <a:chOff x="0" y="0"/>
          <a:chExt cx="0" cy="0"/>
        </a:xfrm>
      </p:grpSpPr>
      <p:sp>
        <p:nvSpPr>
          <p:cNvPr id="22" name="Google Shape;22;p6"/>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6"/>
          <p:cNvSpPr txBox="1"/>
          <p:nvPr>
            <p:ph idx="1" type="body"/>
          </p:nvPr>
        </p:nvSpPr>
        <p:spPr>
          <a:xfrm>
            <a:off x="1451579" y="2015732"/>
            <a:ext cx="9603275" cy="3450613"/>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24" name="Google Shape;24;p6"/>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6"/>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6"/>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cxnSp>
        <p:nvCxnSpPr>
          <p:cNvPr id="27" name="Google Shape;27;p6"/>
          <p:cNvCxnSpPr/>
          <p:nvPr/>
        </p:nvCxnSpPr>
        <p:spPr>
          <a:xfrm>
            <a:off x="1453896" y="1847088"/>
            <a:ext cx="960752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abezado de sección" type="secHead">
  <p:cSld name="SECTION_HEADER">
    <p:spTree>
      <p:nvGrpSpPr>
        <p:cNvPr id="28" name="Shape 28"/>
        <p:cNvGrpSpPr/>
        <p:nvPr/>
      </p:nvGrpSpPr>
      <p:grpSpPr>
        <a:xfrm>
          <a:off x="0" y="0"/>
          <a:ext cx="0" cy="0"/>
          <a:chOff x="0" y="0"/>
          <a:chExt cx="0" cy="0"/>
        </a:xfrm>
      </p:grpSpPr>
      <p:sp>
        <p:nvSpPr>
          <p:cNvPr id="29" name="Google Shape;29;p7"/>
          <p:cNvSpPr txBox="1"/>
          <p:nvPr>
            <p:ph type="title"/>
          </p:nvPr>
        </p:nvSpPr>
        <p:spPr>
          <a:xfrm>
            <a:off x="1454239" y="1756130"/>
            <a:ext cx="8643154" cy="18879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7"/>
          <p:cNvSpPr txBox="1"/>
          <p:nvPr>
            <p:ph idx="1" type="body"/>
          </p:nvPr>
        </p:nvSpPr>
        <p:spPr>
          <a:xfrm>
            <a:off x="1454239" y="3806195"/>
            <a:ext cx="8630446" cy="1012929"/>
          </a:xfrm>
          <a:prstGeom prst="rect">
            <a:avLst/>
          </a:prstGeom>
          <a:noFill/>
          <a:ln>
            <a:noFill/>
          </a:ln>
        </p:spPr>
        <p:txBody>
          <a:bodyPr anchorCtr="0" anchor="t" bIns="45700" lIns="91425" spcFirstLastPara="1" rIns="91425" wrap="square" tIns="91425">
            <a:normAutofit/>
          </a:bodyPr>
          <a:lstStyle>
            <a:lvl1pPr indent="-228600" lvl="0" marL="457200" algn="l">
              <a:lnSpc>
                <a:spcPct val="120000"/>
              </a:lnSpc>
              <a:spcBef>
                <a:spcPts val="1000"/>
              </a:spcBef>
              <a:spcAft>
                <a:spcPts val="0"/>
              </a:spcAft>
              <a:buSzPts val="1800"/>
              <a:buNone/>
              <a:defRPr sz="1800">
                <a:solidFill>
                  <a:schemeClr val="dk1"/>
                </a:solidFill>
              </a:defRPr>
            </a:lvl1pPr>
            <a:lvl2pPr indent="-228600" lvl="1" marL="914400" algn="l">
              <a:lnSpc>
                <a:spcPct val="120000"/>
              </a:lnSpc>
              <a:spcBef>
                <a:spcPts val="500"/>
              </a:spcBef>
              <a:spcAft>
                <a:spcPts val="0"/>
              </a:spcAft>
              <a:buSzPts val="1800"/>
              <a:buNone/>
              <a:defRPr sz="1800">
                <a:solidFill>
                  <a:srgbClr val="888888"/>
                </a:solidFill>
              </a:defRPr>
            </a:lvl2pPr>
            <a:lvl3pPr indent="-228600" lvl="2" marL="1371600" algn="l">
              <a:lnSpc>
                <a:spcPct val="120000"/>
              </a:lnSpc>
              <a:spcBef>
                <a:spcPts val="500"/>
              </a:spcBef>
              <a:spcAft>
                <a:spcPts val="0"/>
              </a:spcAft>
              <a:buSzPts val="1800"/>
              <a:buNone/>
              <a:defRPr sz="1800">
                <a:solidFill>
                  <a:srgbClr val="888888"/>
                </a:solidFill>
              </a:defRPr>
            </a:lvl3pPr>
            <a:lvl4pPr indent="-228600" lvl="3" marL="1828800" algn="l">
              <a:lnSpc>
                <a:spcPct val="120000"/>
              </a:lnSpc>
              <a:spcBef>
                <a:spcPts val="500"/>
              </a:spcBef>
              <a:spcAft>
                <a:spcPts val="0"/>
              </a:spcAft>
              <a:buSzPts val="1600"/>
              <a:buNone/>
              <a:defRPr sz="1600">
                <a:solidFill>
                  <a:srgbClr val="888888"/>
                </a:solidFill>
              </a:defRPr>
            </a:lvl4pPr>
            <a:lvl5pPr indent="-228600" lvl="4" marL="2286000" algn="l">
              <a:lnSpc>
                <a:spcPct val="120000"/>
              </a:lnSpc>
              <a:spcBef>
                <a:spcPts val="500"/>
              </a:spcBef>
              <a:spcAft>
                <a:spcPts val="0"/>
              </a:spcAft>
              <a:buSzPts val="1600"/>
              <a:buNone/>
              <a:defRPr sz="1600">
                <a:solidFill>
                  <a:srgbClr val="888888"/>
                </a:solidFill>
              </a:defRPr>
            </a:lvl5pPr>
            <a:lvl6pPr indent="-228600" lvl="5" marL="2743200" algn="l">
              <a:lnSpc>
                <a:spcPct val="120000"/>
              </a:lnSpc>
              <a:spcBef>
                <a:spcPts val="500"/>
              </a:spcBef>
              <a:spcAft>
                <a:spcPts val="0"/>
              </a:spcAft>
              <a:buSzPts val="1600"/>
              <a:buNone/>
              <a:defRPr sz="1600">
                <a:solidFill>
                  <a:srgbClr val="888888"/>
                </a:solidFill>
              </a:defRPr>
            </a:lvl6pPr>
            <a:lvl7pPr indent="-228600" lvl="6" marL="3200400" algn="l">
              <a:lnSpc>
                <a:spcPct val="120000"/>
              </a:lnSpc>
              <a:spcBef>
                <a:spcPts val="500"/>
              </a:spcBef>
              <a:spcAft>
                <a:spcPts val="0"/>
              </a:spcAft>
              <a:buSzPts val="1600"/>
              <a:buNone/>
              <a:defRPr sz="1600">
                <a:solidFill>
                  <a:srgbClr val="888888"/>
                </a:solidFill>
              </a:defRPr>
            </a:lvl7pPr>
            <a:lvl8pPr indent="-228600" lvl="7" marL="3657600" algn="l">
              <a:lnSpc>
                <a:spcPct val="120000"/>
              </a:lnSpc>
              <a:spcBef>
                <a:spcPts val="500"/>
              </a:spcBef>
              <a:spcAft>
                <a:spcPts val="0"/>
              </a:spcAft>
              <a:buSzPts val="1600"/>
              <a:buNone/>
              <a:defRPr sz="1600">
                <a:solidFill>
                  <a:srgbClr val="888888"/>
                </a:solidFill>
              </a:defRPr>
            </a:lvl8pPr>
            <a:lvl9pPr indent="-228600" lvl="8" marL="4114800" algn="l">
              <a:lnSpc>
                <a:spcPct val="120000"/>
              </a:lnSpc>
              <a:spcBef>
                <a:spcPts val="500"/>
              </a:spcBef>
              <a:spcAft>
                <a:spcPts val="0"/>
              </a:spcAft>
              <a:buSzPts val="1600"/>
              <a:buNone/>
              <a:defRPr sz="1600">
                <a:solidFill>
                  <a:srgbClr val="888888"/>
                </a:solidFill>
              </a:defRPr>
            </a:lvl9pPr>
          </a:lstStyle>
          <a:p/>
        </p:txBody>
      </p:sp>
      <p:sp>
        <p:nvSpPr>
          <p:cNvPr id="31" name="Google Shape;31;p7"/>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7"/>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7"/>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cxnSp>
        <p:nvCxnSpPr>
          <p:cNvPr id="34" name="Google Shape;34;p7"/>
          <p:cNvCxnSpPr/>
          <p:nvPr/>
        </p:nvCxnSpPr>
        <p:spPr>
          <a:xfrm>
            <a:off x="1454239" y="3804985"/>
            <a:ext cx="8630446"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os objetos" type="twoObj">
  <p:cSld name="TWO_OBJECTS">
    <p:spTree>
      <p:nvGrpSpPr>
        <p:cNvPr id="35" name="Shape 35"/>
        <p:cNvGrpSpPr/>
        <p:nvPr/>
      </p:nvGrpSpPr>
      <p:grpSpPr>
        <a:xfrm>
          <a:off x="0" y="0"/>
          <a:ext cx="0" cy="0"/>
          <a:chOff x="0" y="0"/>
          <a:chExt cx="0" cy="0"/>
        </a:xfrm>
      </p:grpSpPr>
      <p:sp>
        <p:nvSpPr>
          <p:cNvPr id="36" name="Google Shape;36;p8"/>
          <p:cNvSpPr txBox="1"/>
          <p:nvPr>
            <p:ph type="title"/>
          </p:nvPr>
        </p:nvSpPr>
        <p:spPr>
          <a:xfrm>
            <a:off x="1449217" y="804889"/>
            <a:ext cx="9605635" cy="105930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8"/>
          <p:cNvSpPr txBox="1"/>
          <p:nvPr>
            <p:ph idx="1" type="body"/>
          </p:nvPr>
        </p:nvSpPr>
        <p:spPr>
          <a:xfrm>
            <a:off x="1447331" y="2010878"/>
            <a:ext cx="4645152" cy="344859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38" name="Google Shape;38;p8"/>
          <p:cNvSpPr txBox="1"/>
          <p:nvPr>
            <p:ph idx="2" type="body"/>
          </p:nvPr>
        </p:nvSpPr>
        <p:spPr>
          <a:xfrm>
            <a:off x="6413771" y="2017343"/>
            <a:ext cx="4645152" cy="344152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39" name="Google Shape;39;p8"/>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8"/>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8"/>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cxnSp>
        <p:nvCxnSpPr>
          <p:cNvPr id="42" name="Google Shape;42;p8"/>
          <p:cNvCxnSpPr/>
          <p:nvPr/>
        </p:nvCxnSpPr>
        <p:spPr>
          <a:xfrm>
            <a:off x="1453896" y="1847088"/>
            <a:ext cx="960752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ción" type="twoTxTwoObj">
  <p:cSld name="TWO_OBJECTS_WITH_TEXT">
    <p:spTree>
      <p:nvGrpSpPr>
        <p:cNvPr id="43" name="Shape 43"/>
        <p:cNvGrpSpPr/>
        <p:nvPr/>
      </p:nvGrpSpPr>
      <p:grpSpPr>
        <a:xfrm>
          <a:off x="0" y="0"/>
          <a:ext cx="0" cy="0"/>
          <a:chOff x="0" y="0"/>
          <a:chExt cx="0" cy="0"/>
        </a:xfrm>
      </p:grpSpPr>
      <p:sp>
        <p:nvSpPr>
          <p:cNvPr id="44" name="Google Shape;44;p9"/>
          <p:cNvSpPr txBox="1"/>
          <p:nvPr>
            <p:ph type="title"/>
          </p:nvPr>
        </p:nvSpPr>
        <p:spPr>
          <a:xfrm>
            <a:off x="1447191" y="804163"/>
            <a:ext cx="9607661" cy="1056319"/>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9"/>
          <p:cNvSpPr txBox="1"/>
          <p:nvPr>
            <p:ph idx="1" type="body"/>
          </p:nvPr>
        </p:nvSpPr>
        <p:spPr>
          <a:xfrm>
            <a:off x="1447191" y="2019549"/>
            <a:ext cx="4645152" cy="801943"/>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SzPts val="2200"/>
              <a:buNone/>
              <a:defRPr b="0" sz="2200" cap="none">
                <a:solidFill>
                  <a:schemeClr val="accent1"/>
                </a:solidFill>
              </a:defRPr>
            </a:lvl1pPr>
            <a:lvl2pPr indent="-228600" lvl="1" marL="914400" algn="l">
              <a:lnSpc>
                <a:spcPct val="120000"/>
              </a:lnSpc>
              <a:spcBef>
                <a:spcPts val="500"/>
              </a:spcBef>
              <a:spcAft>
                <a:spcPts val="0"/>
              </a:spcAft>
              <a:buSzPts val="2000"/>
              <a:buNone/>
              <a:defRPr b="1" sz="2000"/>
            </a:lvl2pPr>
            <a:lvl3pPr indent="-228600" lvl="2" marL="1371600" algn="l">
              <a:lnSpc>
                <a:spcPct val="120000"/>
              </a:lnSpc>
              <a:spcBef>
                <a:spcPts val="500"/>
              </a:spcBef>
              <a:spcAft>
                <a:spcPts val="0"/>
              </a:spcAft>
              <a:buSzPts val="1800"/>
              <a:buNone/>
              <a:defRPr b="1" sz="1800"/>
            </a:lvl3pPr>
            <a:lvl4pPr indent="-228600" lvl="3" marL="1828800" algn="l">
              <a:lnSpc>
                <a:spcPct val="120000"/>
              </a:lnSpc>
              <a:spcBef>
                <a:spcPts val="500"/>
              </a:spcBef>
              <a:spcAft>
                <a:spcPts val="0"/>
              </a:spcAft>
              <a:buSzPts val="1600"/>
              <a:buNone/>
              <a:defRPr b="1" sz="1600"/>
            </a:lvl4pPr>
            <a:lvl5pPr indent="-228600" lvl="4" marL="2286000" algn="l">
              <a:lnSpc>
                <a:spcPct val="120000"/>
              </a:lnSpc>
              <a:spcBef>
                <a:spcPts val="500"/>
              </a:spcBef>
              <a:spcAft>
                <a:spcPts val="0"/>
              </a:spcAft>
              <a:buSzPts val="1600"/>
              <a:buNone/>
              <a:defRPr b="1" sz="1600"/>
            </a:lvl5pPr>
            <a:lvl6pPr indent="-228600" lvl="5" marL="2743200" algn="l">
              <a:lnSpc>
                <a:spcPct val="120000"/>
              </a:lnSpc>
              <a:spcBef>
                <a:spcPts val="500"/>
              </a:spcBef>
              <a:spcAft>
                <a:spcPts val="0"/>
              </a:spcAft>
              <a:buSzPts val="1600"/>
              <a:buNone/>
              <a:defRPr b="1" sz="1600"/>
            </a:lvl6pPr>
            <a:lvl7pPr indent="-228600" lvl="6" marL="3200400" algn="l">
              <a:lnSpc>
                <a:spcPct val="120000"/>
              </a:lnSpc>
              <a:spcBef>
                <a:spcPts val="500"/>
              </a:spcBef>
              <a:spcAft>
                <a:spcPts val="0"/>
              </a:spcAft>
              <a:buSzPts val="1600"/>
              <a:buNone/>
              <a:defRPr b="1" sz="1600"/>
            </a:lvl7pPr>
            <a:lvl8pPr indent="-228600" lvl="7" marL="3657600" algn="l">
              <a:lnSpc>
                <a:spcPct val="120000"/>
              </a:lnSpc>
              <a:spcBef>
                <a:spcPts val="500"/>
              </a:spcBef>
              <a:spcAft>
                <a:spcPts val="0"/>
              </a:spcAft>
              <a:buSzPts val="1600"/>
              <a:buNone/>
              <a:defRPr b="1" sz="1600"/>
            </a:lvl8pPr>
            <a:lvl9pPr indent="-228600" lvl="8" marL="4114800" algn="l">
              <a:lnSpc>
                <a:spcPct val="120000"/>
              </a:lnSpc>
              <a:spcBef>
                <a:spcPts val="500"/>
              </a:spcBef>
              <a:spcAft>
                <a:spcPts val="0"/>
              </a:spcAft>
              <a:buSzPts val="1600"/>
              <a:buNone/>
              <a:defRPr b="1" sz="1600"/>
            </a:lvl9pPr>
          </a:lstStyle>
          <a:p/>
        </p:txBody>
      </p:sp>
      <p:sp>
        <p:nvSpPr>
          <p:cNvPr id="46" name="Google Shape;46;p9"/>
          <p:cNvSpPr txBox="1"/>
          <p:nvPr>
            <p:ph idx="2" type="body"/>
          </p:nvPr>
        </p:nvSpPr>
        <p:spPr>
          <a:xfrm>
            <a:off x="1447191" y="2824269"/>
            <a:ext cx="4645152" cy="2644457"/>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47" name="Google Shape;47;p9"/>
          <p:cNvSpPr txBox="1"/>
          <p:nvPr>
            <p:ph idx="3" type="body"/>
          </p:nvPr>
        </p:nvSpPr>
        <p:spPr>
          <a:xfrm>
            <a:off x="6412362" y="2023003"/>
            <a:ext cx="4645152" cy="80223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SzPts val="2200"/>
              <a:buNone/>
              <a:defRPr b="0" sz="2200" cap="none">
                <a:solidFill>
                  <a:schemeClr val="accent1"/>
                </a:solidFill>
              </a:defRPr>
            </a:lvl1pPr>
            <a:lvl2pPr indent="-228600" lvl="1" marL="914400" algn="l">
              <a:lnSpc>
                <a:spcPct val="120000"/>
              </a:lnSpc>
              <a:spcBef>
                <a:spcPts val="500"/>
              </a:spcBef>
              <a:spcAft>
                <a:spcPts val="0"/>
              </a:spcAft>
              <a:buSzPts val="2000"/>
              <a:buNone/>
              <a:defRPr b="1" sz="2000"/>
            </a:lvl2pPr>
            <a:lvl3pPr indent="-228600" lvl="2" marL="1371600" algn="l">
              <a:lnSpc>
                <a:spcPct val="120000"/>
              </a:lnSpc>
              <a:spcBef>
                <a:spcPts val="500"/>
              </a:spcBef>
              <a:spcAft>
                <a:spcPts val="0"/>
              </a:spcAft>
              <a:buSzPts val="1800"/>
              <a:buNone/>
              <a:defRPr b="1" sz="1800"/>
            </a:lvl3pPr>
            <a:lvl4pPr indent="-228600" lvl="3" marL="1828800" algn="l">
              <a:lnSpc>
                <a:spcPct val="120000"/>
              </a:lnSpc>
              <a:spcBef>
                <a:spcPts val="500"/>
              </a:spcBef>
              <a:spcAft>
                <a:spcPts val="0"/>
              </a:spcAft>
              <a:buSzPts val="1600"/>
              <a:buNone/>
              <a:defRPr b="1" sz="1600"/>
            </a:lvl4pPr>
            <a:lvl5pPr indent="-228600" lvl="4" marL="2286000" algn="l">
              <a:lnSpc>
                <a:spcPct val="120000"/>
              </a:lnSpc>
              <a:spcBef>
                <a:spcPts val="500"/>
              </a:spcBef>
              <a:spcAft>
                <a:spcPts val="0"/>
              </a:spcAft>
              <a:buSzPts val="1600"/>
              <a:buNone/>
              <a:defRPr b="1" sz="1600"/>
            </a:lvl5pPr>
            <a:lvl6pPr indent="-228600" lvl="5" marL="2743200" algn="l">
              <a:lnSpc>
                <a:spcPct val="120000"/>
              </a:lnSpc>
              <a:spcBef>
                <a:spcPts val="500"/>
              </a:spcBef>
              <a:spcAft>
                <a:spcPts val="0"/>
              </a:spcAft>
              <a:buSzPts val="1600"/>
              <a:buNone/>
              <a:defRPr b="1" sz="1600"/>
            </a:lvl6pPr>
            <a:lvl7pPr indent="-228600" lvl="6" marL="3200400" algn="l">
              <a:lnSpc>
                <a:spcPct val="120000"/>
              </a:lnSpc>
              <a:spcBef>
                <a:spcPts val="500"/>
              </a:spcBef>
              <a:spcAft>
                <a:spcPts val="0"/>
              </a:spcAft>
              <a:buSzPts val="1600"/>
              <a:buNone/>
              <a:defRPr b="1" sz="1600"/>
            </a:lvl7pPr>
            <a:lvl8pPr indent="-228600" lvl="7" marL="3657600" algn="l">
              <a:lnSpc>
                <a:spcPct val="120000"/>
              </a:lnSpc>
              <a:spcBef>
                <a:spcPts val="500"/>
              </a:spcBef>
              <a:spcAft>
                <a:spcPts val="0"/>
              </a:spcAft>
              <a:buSzPts val="1600"/>
              <a:buNone/>
              <a:defRPr b="1" sz="1600"/>
            </a:lvl8pPr>
            <a:lvl9pPr indent="-228600" lvl="8" marL="4114800" algn="l">
              <a:lnSpc>
                <a:spcPct val="120000"/>
              </a:lnSpc>
              <a:spcBef>
                <a:spcPts val="500"/>
              </a:spcBef>
              <a:spcAft>
                <a:spcPts val="0"/>
              </a:spcAft>
              <a:buSzPts val="1600"/>
              <a:buNone/>
              <a:defRPr b="1" sz="1600"/>
            </a:lvl9pPr>
          </a:lstStyle>
          <a:p/>
        </p:txBody>
      </p:sp>
      <p:sp>
        <p:nvSpPr>
          <p:cNvPr id="48" name="Google Shape;48;p9"/>
          <p:cNvSpPr txBox="1"/>
          <p:nvPr>
            <p:ph idx="4" type="body"/>
          </p:nvPr>
        </p:nvSpPr>
        <p:spPr>
          <a:xfrm>
            <a:off x="6412362" y="2821491"/>
            <a:ext cx="4645152" cy="263737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49" name="Google Shape;49;p9"/>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9"/>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9"/>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cxnSp>
        <p:nvCxnSpPr>
          <p:cNvPr id="52" name="Google Shape;52;p9"/>
          <p:cNvCxnSpPr/>
          <p:nvPr/>
        </p:nvCxnSpPr>
        <p:spPr>
          <a:xfrm>
            <a:off x="1453896" y="1847088"/>
            <a:ext cx="960752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olo el título" type="titleOnly">
  <p:cSld name="TITLE_ONLY">
    <p:spTree>
      <p:nvGrpSpPr>
        <p:cNvPr id="53" name="Shape 53"/>
        <p:cNvGrpSpPr/>
        <p:nvPr/>
      </p:nvGrpSpPr>
      <p:grpSpPr>
        <a:xfrm>
          <a:off x="0" y="0"/>
          <a:ext cx="0" cy="0"/>
          <a:chOff x="0" y="0"/>
          <a:chExt cx="0" cy="0"/>
        </a:xfrm>
      </p:grpSpPr>
      <p:sp>
        <p:nvSpPr>
          <p:cNvPr id="54" name="Google Shape;54;p10"/>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10"/>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0"/>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0"/>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cxnSp>
        <p:nvCxnSpPr>
          <p:cNvPr id="58" name="Google Shape;58;p10"/>
          <p:cNvCxnSpPr/>
          <p:nvPr/>
        </p:nvCxnSpPr>
        <p:spPr>
          <a:xfrm>
            <a:off x="1453896" y="1847088"/>
            <a:ext cx="960752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type="blank">
  <p:cSld name="BLANK">
    <p:spTree>
      <p:nvGrpSpPr>
        <p:cNvPr id="59" name="Shape 59"/>
        <p:cNvGrpSpPr/>
        <p:nvPr/>
      </p:nvGrpSpPr>
      <p:grpSpPr>
        <a:xfrm>
          <a:off x="0" y="0"/>
          <a:ext cx="0" cy="0"/>
          <a:chOff x="0" y="0"/>
          <a:chExt cx="0" cy="0"/>
        </a:xfrm>
      </p:grpSpPr>
      <p:sp>
        <p:nvSpPr>
          <p:cNvPr id="60" name="Google Shape;60;p11"/>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11"/>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1"/>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ido con título" type="objTx">
  <p:cSld name="OBJECT_WITH_CAPTION_TEXT">
    <p:spTree>
      <p:nvGrpSpPr>
        <p:cNvPr id="63" name="Shape 63"/>
        <p:cNvGrpSpPr/>
        <p:nvPr/>
      </p:nvGrpSpPr>
      <p:grpSpPr>
        <a:xfrm>
          <a:off x="0" y="0"/>
          <a:ext cx="0" cy="0"/>
          <a:chOff x="0" y="0"/>
          <a:chExt cx="0" cy="0"/>
        </a:xfrm>
      </p:grpSpPr>
      <p:sp>
        <p:nvSpPr>
          <p:cNvPr id="64" name="Google Shape;64;p12"/>
          <p:cNvSpPr txBox="1"/>
          <p:nvPr>
            <p:ph type="title"/>
          </p:nvPr>
        </p:nvSpPr>
        <p:spPr>
          <a:xfrm>
            <a:off x="1444671" y="798973"/>
            <a:ext cx="3273099" cy="224711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Gill Sans"/>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12"/>
          <p:cNvSpPr txBox="1"/>
          <p:nvPr>
            <p:ph idx="1" type="body"/>
          </p:nvPr>
        </p:nvSpPr>
        <p:spPr>
          <a:xfrm>
            <a:off x="5043714" y="798974"/>
            <a:ext cx="6012470" cy="4658826"/>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66" name="Google Shape;66;p12"/>
          <p:cNvSpPr txBox="1"/>
          <p:nvPr>
            <p:ph idx="2" type="body"/>
          </p:nvPr>
        </p:nvSpPr>
        <p:spPr>
          <a:xfrm>
            <a:off x="1444671" y="3205491"/>
            <a:ext cx="3275013" cy="2248181"/>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SzPts val="1600"/>
              <a:buNone/>
              <a:defRPr sz="1600"/>
            </a:lvl1pPr>
            <a:lvl2pPr indent="-228600" lvl="1" marL="914400" algn="l">
              <a:lnSpc>
                <a:spcPct val="120000"/>
              </a:lnSpc>
              <a:spcBef>
                <a:spcPts val="500"/>
              </a:spcBef>
              <a:spcAft>
                <a:spcPts val="0"/>
              </a:spcAft>
              <a:buSzPts val="1400"/>
              <a:buNone/>
              <a:defRPr sz="1400"/>
            </a:lvl2pPr>
            <a:lvl3pPr indent="-228600" lvl="2" marL="1371600" algn="l">
              <a:lnSpc>
                <a:spcPct val="120000"/>
              </a:lnSpc>
              <a:spcBef>
                <a:spcPts val="500"/>
              </a:spcBef>
              <a:spcAft>
                <a:spcPts val="0"/>
              </a:spcAft>
              <a:buSzPts val="1200"/>
              <a:buNone/>
              <a:defRPr sz="1200"/>
            </a:lvl3pPr>
            <a:lvl4pPr indent="-228600" lvl="3" marL="1828800" algn="l">
              <a:lnSpc>
                <a:spcPct val="120000"/>
              </a:lnSpc>
              <a:spcBef>
                <a:spcPts val="500"/>
              </a:spcBef>
              <a:spcAft>
                <a:spcPts val="0"/>
              </a:spcAft>
              <a:buSzPts val="1000"/>
              <a:buNone/>
              <a:defRPr sz="1000"/>
            </a:lvl4pPr>
            <a:lvl5pPr indent="-228600" lvl="4" marL="2286000" algn="l">
              <a:lnSpc>
                <a:spcPct val="120000"/>
              </a:lnSpc>
              <a:spcBef>
                <a:spcPts val="500"/>
              </a:spcBef>
              <a:spcAft>
                <a:spcPts val="0"/>
              </a:spcAft>
              <a:buSzPts val="1000"/>
              <a:buNone/>
              <a:defRPr sz="1000"/>
            </a:lvl5pPr>
            <a:lvl6pPr indent="-228600" lvl="5" marL="2743200" algn="l">
              <a:lnSpc>
                <a:spcPct val="120000"/>
              </a:lnSpc>
              <a:spcBef>
                <a:spcPts val="500"/>
              </a:spcBef>
              <a:spcAft>
                <a:spcPts val="0"/>
              </a:spcAft>
              <a:buSzPts val="1000"/>
              <a:buNone/>
              <a:defRPr sz="1000"/>
            </a:lvl6pPr>
            <a:lvl7pPr indent="-228600" lvl="6" marL="3200400" algn="l">
              <a:lnSpc>
                <a:spcPct val="120000"/>
              </a:lnSpc>
              <a:spcBef>
                <a:spcPts val="500"/>
              </a:spcBef>
              <a:spcAft>
                <a:spcPts val="0"/>
              </a:spcAft>
              <a:buSzPts val="1000"/>
              <a:buNone/>
              <a:defRPr sz="1000"/>
            </a:lvl7pPr>
            <a:lvl8pPr indent="-228600" lvl="7" marL="3657600" algn="l">
              <a:lnSpc>
                <a:spcPct val="120000"/>
              </a:lnSpc>
              <a:spcBef>
                <a:spcPts val="500"/>
              </a:spcBef>
              <a:spcAft>
                <a:spcPts val="0"/>
              </a:spcAft>
              <a:buSzPts val="1000"/>
              <a:buNone/>
              <a:defRPr sz="1000"/>
            </a:lvl8pPr>
            <a:lvl9pPr indent="-228600" lvl="8" marL="4114800" algn="l">
              <a:lnSpc>
                <a:spcPct val="120000"/>
              </a:lnSpc>
              <a:spcBef>
                <a:spcPts val="500"/>
              </a:spcBef>
              <a:spcAft>
                <a:spcPts val="0"/>
              </a:spcAft>
              <a:buSzPts val="1000"/>
              <a:buNone/>
              <a:defRPr sz="1000"/>
            </a:lvl9pPr>
          </a:lstStyle>
          <a:p/>
        </p:txBody>
      </p:sp>
      <p:sp>
        <p:nvSpPr>
          <p:cNvPr id="67" name="Google Shape;67;p12"/>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2"/>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2"/>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cxnSp>
        <p:nvCxnSpPr>
          <p:cNvPr id="70" name="Google Shape;70;p12"/>
          <p:cNvCxnSpPr/>
          <p:nvPr/>
        </p:nvCxnSpPr>
        <p:spPr>
          <a:xfrm>
            <a:off x="1448280" y="3205491"/>
            <a:ext cx="3269490"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n con título" type="picTx">
  <p:cSld name="PICTURE_WITH_CAPTION_TEXT">
    <p:spTree>
      <p:nvGrpSpPr>
        <p:cNvPr id="71" name="Shape 71"/>
        <p:cNvGrpSpPr/>
        <p:nvPr/>
      </p:nvGrpSpPr>
      <p:grpSpPr>
        <a:xfrm>
          <a:off x="0" y="0"/>
          <a:ext cx="0" cy="0"/>
          <a:chOff x="0" y="0"/>
          <a:chExt cx="0" cy="0"/>
        </a:xfrm>
      </p:grpSpPr>
      <p:grpSp>
        <p:nvGrpSpPr>
          <p:cNvPr id="72" name="Google Shape;72;p13"/>
          <p:cNvGrpSpPr/>
          <p:nvPr/>
        </p:nvGrpSpPr>
        <p:grpSpPr>
          <a:xfrm>
            <a:off x="7477387" y="482170"/>
            <a:ext cx="4074533" cy="5149101"/>
            <a:chOff x="7477387" y="482170"/>
            <a:chExt cx="4074533" cy="5149101"/>
          </a:xfrm>
        </p:grpSpPr>
        <p:sp>
          <p:nvSpPr>
            <p:cNvPr id="73" name="Google Shape;73;p13"/>
            <p:cNvSpPr/>
            <p:nvPr/>
          </p:nvSpPr>
          <p:spPr>
            <a:xfrm>
              <a:off x="7477387" y="482170"/>
              <a:ext cx="4074533" cy="5149101"/>
            </a:xfrm>
            <a:prstGeom prst="rect">
              <a:avLst/>
            </a:prstGeom>
            <a:gradFill>
              <a:gsLst>
                <a:gs pos="0">
                  <a:srgbClr val="000001"/>
                </a:gs>
                <a:gs pos="100000">
                  <a:srgbClr val="191919"/>
                </a:gs>
              </a:gsLst>
              <a:lin ang="5400000" scaled="0"/>
            </a:gradFill>
            <a:ln>
              <a:noFill/>
            </a:ln>
            <a:effectLst>
              <a:outerShdw blurRad="127000" sx="98000" rotWithShape="0" algn="tl" dir="4740000" dist="228600" sy="98000">
                <a:srgbClr val="000000">
                  <a:alpha val="3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7790446" y="812506"/>
              <a:ext cx="3450289" cy="4466452"/>
            </a:xfrm>
            <a:prstGeom prst="rect">
              <a:avLst/>
            </a:prstGeom>
            <a:gradFill>
              <a:gsLst>
                <a:gs pos="0">
                  <a:srgbClr val="DADADA"/>
                </a:gs>
                <a:gs pos="100000">
                  <a:srgbClr val="FFFFFE"/>
                </a:gs>
              </a:gsLst>
              <a:lin ang="16200000" scaled="0"/>
            </a:gradFill>
            <a:ln cap="flat" cmpd="sng" w="50800">
              <a:solidFill>
                <a:srgbClr val="191919"/>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13"/>
          <p:cNvSpPr txBox="1"/>
          <p:nvPr>
            <p:ph type="title"/>
          </p:nvPr>
        </p:nvSpPr>
        <p:spPr>
          <a:xfrm>
            <a:off x="1451206" y="1129513"/>
            <a:ext cx="5532328" cy="183058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Gill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3"/>
          <p:cNvSpPr/>
          <p:nvPr>
            <p:ph idx="2" type="pic"/>
          </p:nvPr>
        </p:nvSpPr>
        <p:spPr>
          <a:xfrm>
            <a:off x="8124389" y="1122542"/>
            <a:ext cx="2791171" cy="3866327"/>
          </a:xfrm>
          <a:prstGeom prst="rect">
            <a:avLst/>
          </a:prstGeom>
          <a:solidFill>
            <a:srgbClr val="D8D8D8"/>
          </a:solidFill>
          <a:ln>
            <a:noFill/>
          </a:ln>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accent1"/>
              </a:buClr>
              <a:buSzPts val="3200"/>
              <a:buFont typeface="Arial"/>
              <a:buNone/>
              <a:defRPr b="0" i="0" sz="3200" u="none" cap="none" strike="noStrike">
                <a:solidFill>
                  <a:schemeClr val="dk1"/>
                </a:solidFill>
                <a:latin typeface="Gill Sans"/>
                <a:ea typeface="Gill Sans"/>
                <a:cs typeface="Gill Sans"/>
                <a:sym typeface="Gill Sans"/>
              </a:defRPr>
            </a:lvl1pPr>
            <a:lvl2pPr lvl="1" marR="0" rtl="0" algn="l">
              <a:lnSpc>
                <a:spcPct val="120000"/>
              </a:lnSpc>
              <a:spcBef>
                <a:spcPts val="500"/>
              </a:spcBef>
              <a:spcAft>
                <a:spcPts val="0"/>
              </a:spcAft>
              <a:buClr>
                <a:schemeClr val="accent1"/>
              </a:buClr>
              <a:buSzPts val="2800"/>
              <a:buFont typeface="Arial"/>
              <a:buNone/>
              <a:defRPr b="0" i="0" sz="2800" u="none" cap="none" strike="noStrike">
                <a:solidFill>
                  <a:schemeClr val="dk1"/>
                </a:solidFill>
                <a:latin typeface="Gill Sans"/>
                <a:ea typeface="Gill Sans"/>
                <a:cs typeface="Gill Sans"/>
                <a:sym typeface="Gill Sans"/>
              </a:defRPr>
            </a:lvl2pPr>
            <a:lvl3pPr lvl="2" marR="0" rtl="0" algn="l">
              <a:lnSpc>
                <a:spcPct val="120000"/>
              </a:lnSpc>
              <a:spcBef>
                <a:spcPts val="500"/>
              </a:spcBef>
              <a:spcAft>
                <a:spcPts val="0"/>
              </a:spcAft>
              <a:buClr>
                <a:schemeClr val="accent1"/>
              </a:buClr>
              <a:buSzPts val="2400"/>
              <a:buFont typeface="Arial"/>
              <a:buNone/>
              <a:defRPr b="0" i="0" sz="2400" u="none" cap="none" strike="noStrike">
                <a:solidFill>
                  <a:schemeClr val="dk1"/>
                </a:solidFill>
                <a:latin typeface="Gill Sans"/>
                <a:ea typeface="Gill Sans"/>
                <a:cs typeface="Gill Sans"/>
                <a:sym typeface="Gill Sans"/>
              </a:defRPr>
            </a:lvl3pPr>
            <a:lvl4pPr lvl="3" marR="0" rtl="0" algn="l">
              <a:lnSpc>
                <a:spcPct val="120000"/>
              </a:lnSpc>
              <a:spcBef>
                <a:spcPts val="500"/>
              </a:spcBef>
              <a:spcAft>
                <a:spcPts val="0"/>
              </a:spcAft>
              <a:buClr>
                <a:schemeClr val="accent1"/>
              </a:buClr>
              <a:buSzPts val="2000"/>
              <a:buFont typeface="Arial"/>
              <a:buNone/>
              <a:defRPr b="0" i="0" sz="2000" u="none" cap="none" strike="noStrike">
                <a:solidFill>
                  <a:schemeClr val="dk1"/>
                </a:solidFill>
                <a:latin typeface="Gill Sans"/>
                <a:ea typeface="Gill Sans"/>
                <a:cs typeface="Gill Sans"/>
                <a:sym typeface="Gill Sans"/>
              </a:defRPr>
            </a:lvl4pPr>
            <a:lvl5pPr lvl="4" marR="0" rtl="0" algn="l">
              <a:lnSpc>
                <a:spcPct val="120000"/>
              </a:lnSpc>
              <a:spcBef>
                <a:spcPts val="500"/>
              </a:spcBef>
              <a:spcAft>
                <a:spcPts val="0"/>
              </a:spcAft>
              <a:buClr>
                <a:schemeClr val="accent1"/>
              </a:buClr>
              <a:buSzPts val="2000"/>
              <a:buFont typeface="Arial"/>
              <a:buNone/>
              <a:defRPr b="0" i="0" sz="2000" u="none" cap="none" strike="noStrike">
                <a:solidFill>
                  <a:schemeClr val="dk1"/>
                </a:solidFill>
                <a:latin typeface="Gill Sans"/>
                <a:ea typeface="Gill Sans"/>
                <a:cs typeface="Gill Sans"/>
                <a:sym typeface="Gill Sans"/>
              </a:defRPr>
            </a:lvl5pPr>
            <a:lvl6pPr lvl="5" marR="0" rtl="0" algn="l">
              <a:lnSpc>
                <a:spcPct val="120000"/>
              </a:lnSpc>
              <a:spcBef>
                <a:spcPts val="500"/>
              </a:spcBef>
              <a:spcAft>
                <a:spcPts val="0"/>
              </a:spcAft>
              <a:buClr>
                <a:schemeClr val="accent1"/>
              </a:buClr>
              <a:buSzPts val="2000"/>
              <a:buFont typeface="Arial"/>
              <a:buNone/>
              <a:defRPr b="0" i="0" sz="2000" u="none" cap="none" strike="noStrike">
                <a:solidFill>
                  <a:schemeClr val="dk1"/>
                </a:solidFill>
                <a:latin typeface="Gill Sans"/>
                <a:ea typeface="Gill Sans"/>
                <a:cs typeface="Gill Sans"/>
                <a:sym typeface="Gill Sans"/>
              </a:defRPr>
            </a:lvl6pPr>
            <a:lvl7pPr lvl="6" marR="0" rtl="0" algn="l">
              <a:lnSpc>
                <a:spcPct val="120000"/>
              </a:lnSpc>
              <a:spcBef>
                <a:spcPts val="500"/>
              </a:spcBef>
              <a:spcAft>
                <a:spcPts val="0"/>
              </a:spcAft>
              <a:buClr>
                <a:schemeClr val="accent1"/>
              </a:buClr>
              <a:buSzPts val="2000"/>
              <a:buFont typeface="Arial"/>
              <a:buNone/>
              <a:defRPr b="0" i="0" sz="2000" u="none" cap="none" strike="noStrike">
                <a:solidFill>
                  <a:schemeClr val="dk1"/>
                </a:solidFill>
                <a:latin typeface="Gill Sans"/>
                <a:ea typeface="Gill Sans"/>
                <a:cs typeface="Gill Sans"/>
                <a:sym typeface="Gill Sans"/>
              </a:defRPr>
            </a:lvl7pPr>
            <a:lvl8pPr lvl="7" marR="0" rtl="0" algn="l">
              <a:lnSpc>
                <a:spcPct val="120000"/>
              </a:lnSpc>
              <a:spcBef>
                <a:spcPts val="500"/>
              </a:spcBef>
              <a:spcAft>
                <a:spcPts val="0"/>
              </a:spcAft>
              <a:buClr>
                <a:schemeClr val="accent1"/>
              </a:buClr>
              <a:buSzPts val="2000"/>
              <a:buFont typeface="Arial"/>
              <a:buNone/>
              <a:defRPr b="0" i="0" sz="2000" u="none" cap="none" strike="noStrike">
                <a:solidFill>
                  <a:schemeClr val="dk1"/>
                </a:solidFill>
                <a:latin typeface="Gill Sans"/>
                <a:ea typeface="Gill Sans"/>
                <a:cs typeface="Gill Sans"/>
                <a:sym typeface="Gill Sans"/>
              </a:defRPr>
            </a:lvl8pPr>
            <a:lvl9pPr lvl="8" marR="0" rtl="0" algn="l">
              <a:lnSpc>
                <a:spcPct val="120000"/>
              </a:lnSpc>
              <a:spcBef>
                <a:spcPts val="500"/>
              </a:spcBef>
              <a:spcAft>
                <a:spcPts val="0"/>
              </a:spcAft>
              <a:buClr>
                <a:schemeClr val="accent1"/>
              </a:buClr>
              <a:buSzPts val="2000"/>
              <a:buFont typeface="Arial"/>
              <a:buNone/>
              <a:defRPr b="0" i="0" sz="2000" u="none" cap="none" strike="noStrike">
                <a:solidFill>
                  <a:schemeClr val="dk1"/>
                </a:solidFill>
                <a:latin typeface="Gill Sans"/>
                <a:ea typeface="Gill Sans"/>
                <a:cs typeface="Gill Sans"/>
                <a:sym typeface="Gill Sans"/>
              </a:defRPr>
            </a:lvl9pPr>
          </a:lstStyle>
          <a:p/>
        </p:txBody>
      </p:sp>
      <p:sp>
        <p:nvSpPr>
          <p:cNvPr id="77" name="Google Shape;77;p13"/>
          <p:cNvSpPr txBox="1"/>
          <p:nvPr>
            <p:ph idx="1" type="body"/>
          </p:nvPr>
        </p:nvSpPr>
        <p:spPr>
          <a:xfrm>
            <a:off x="1450329" y="3145992"/>
            <a:ext cx="5524404" cy="200374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SzPts val="1800"/>
              <a:buNone/>
              <a:defRPr sz="1800"/>
            </a:lvl1pPr>
            <a:lvl2pPr indent="-228600" lvl="1" marL="914400" algn="l">
              <a:lnSpc>
                <a:spcPct val="120000"/>
              </a:lnSpc>
              <a:spcBef>
                <a:spcPts val="500"/>
              </a:spcBef>
              <a:spcAft>
                <a:spcPts val="0"/>
              </a:spcAft>
              <a:buSzPts val="1400"/>
              <a:buNone/>
              <a:defRPr sz="1400"/>
            </a:lvl2pPr>
            <a:lvl3pPr indent="-228600" lvl="2" marL="1371600" algn="l">
              <a:lnSpc>
                <a:spcPct val="120000"/>
              </a:lnSpc>
              <a:spcBef>
                <a:spcPts val="500"/>
              </a:spcBef>
              <a:spcAft>
                <a:spcPts val="0"/>
              </a:spcAft>
              <a:buSzPts val="1200"/>
              <a:buNone/>
              <a:defRPr sz="1200"/>
            </a:lvl3pPr>
            <a:lvl4pPr indent="-228600" lvl="3" marL="1828800" algn="l">
              <a:lnSpc>
                <a:spcPct val="120000"/>
              </a:lnSpc>
              <a:spcBef>
                <a:spcPts val="500"/>
              </a:spcBef>
              <a:spcAft>
                <a:spcPts val="0"/>
              </a:spcAft>
              <a:buSzPts val="1000"/>
              <a:buNone/>
              <a:defRPr sz="1000"/>
            </a:lvl4pPr>
            <a:lvl5pPr indent="-228600" lvl="4" marL="2286000" algn="l">
              <a:lnSpc>
                <a:spcPct val="120000"/>
              </a:lnSpc>
              <a:spcBef>
                <a:spcPts val="500"/>
              </a:spcBef>
              <a:spcAft>
                <a:spcPts val="0"/>
              </a:spcAft>
              <a:buSzPts val="1000"/>
              <a:buNone/>
              <a:defRPr sz="1000"/>
            </a:lvl5pPr>
            <a:lvl6pPr indent="-228600" lvl="5" marL="2743200" algn="l">
              <a:lnSpc>
                <a:spcPct val="120000"/>
              </a:lnSpc>
              <a:spcBef>
                <a:spcPts val="500"/>
              </a:spcBef>
              <a:spcAft>
                <a:spcPts val="0"/>
              </a:spcAft>
              <a:buSzPts val="1000"/>
              <a:buNone/>
              <a:defRPr sz="1000"/>
            </a:lvl6pPr>
            <a:lvl7pPr indent="-228600" lvl="6" marL="3200400" algn="l">
              <a:lnSpc>
                <a:spcPct val="120000"/>
              </a:lnSpc>
              <a:spcBef>
                <a:spcPts val="500"/>
              </a:spcBef>
              <a:spcAft>
                <a:spcPts val="0"/>
              </a:spcAft>
              <a:buSzPts val="1000"/>
              <a:buNone/>
              <a:defRPr sz="1000"/>
            </a:lvl7pPr>
            <a:lvl8pPr indent="-228600" lvl="7" marL="3657600" algn="l">
              <a:lnSpc>
                <a:spcPct val="120000"/>
              </a:lnSpc>
              <a:spcBef>
                <a:spcPts val="500"/>
              </a:spcBef>
              <a:spcAft>
                <a:spcPts val="0"/>
              </a:spcAft>
              <a:buSzPts val="1000"/>
              <a:buNone/>
              <a:defRPr sz="1000"/>
            </a:lvl8pPr>
            <a:lvl9pPr indent="-228600" lvl="8" marL="4114800" algn="l">
              <a:lnSpc>
                <a:spcPct val="120000"/>
              </a:lnSpc>
              <a:spcBef>
                <a:spcPts val="500"/>
              </a:spcBef>
              <a:spcAft>
                <a:spcPts val="0"/>
              </a:spcAft>
              <a:buSzPts val="1000"/>
              <a:buNone/>
              <a:defRPr sz="1000"/>
            </a:lvl9pPr>
          </a:lstStyle>
          <a:p/>
        </p:txBody>
      </p:sp>
      <p:sp>
        <p:nvSpPr>
          <p:cNvPr id="78" name="Google Shape;78;p13"/>
          <p:cNvSpPr txBox="1"/>
          <p:nvPr>
            <p:ph idx="10" type="dt"/>
          </p:nvPr>
        </p:nvSpPr>
        <p:spPr>
          <a:xfrm>
            <a:off x="1447382" y="5469856"/>
            <a:ext cx="5527351" cy="32012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3"/>
          <p:cNvSpPr txBox="1"/>
          <p:nvPr>
            <p:ph idx="11" type="ftr"/>
          </p:nvPr>
        </p:nvSpPr>
        <p:spPr>
          <a:xfrm>
            <a:off x="1447382" y="318640"/>
            <a:ext cx="5541004" cy="32093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3"/>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419"/>
              <a:t>‹#›</a:t>
            </a:fld>
            <a:endParaRPr/>
          </a:p>
        </p:txBody>
      </p:sp>
      <p:cxnSp>
        <p:nvCxnSpPr>
          <p:cNvPr id="81" name="Google Shape;81;p13"/>
          <p:cNvCxnSpPr/>
          <p:nvPr/>
        </p:nvCxnSpPr>
        <p:spPr>
          <a:xfrm>
            <a:off x="1447382" y="3143605"/>
            <a:ext cx="5527351"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EBE9E6"/>
            </a:gs>
            <a:gs pos="100000">
              <a:srgbClr val="C9C5C0"/>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4"/>
          <p:cNvSpPr/>
          <p:nvPr/>
        </p:nvSpPr>
        <p:spPr>
          <a:xfrm>
            <a:off x="0" y="2019476"/>
            <a:ext cx="12192000" cy="4105941"/>
          </a:xfrm>
          <a:prstGeom prst="rect">
            <a:avLst/>
          </a:prstGeom>
          <a:gradFill>
            <a:gsLst>
              <a:gs pos="0">
                <a:srgbClr val="DFDBD5">
                  <a:alpha val="0"/>
                </a:srgbClr>
              </a:gs>
              <a:gs pos="100000">
                <a:schemeClr val="lt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 name="Google Shape;7;p4"/>
          <p:cNvPicPr preferRelativeResize="0"/>
          <p:nvPr/>
        </p:nvPicPr>
        <p:blipFill rotWithShape="1">
          <a:blip r:embed="rId1">
            <a:alphaModFix/>
          </a:blip>
          <a:srcRect b="-1538" l="0" r="0" t="1538"/>
          <a:stretch/>
        </p:blipFill>
        <p:spPr>
          <a:xfrm>
            <a:off x="0" y="6126480"/>
            <a:ext cx="12192000" cy="742950"/>
          </a:xfrm>
          <a:prstGeom prst="rect">
            <a:avLst/>
          </a:prstGeom>
          <a:noFill/>
          <a:ln>
            <a:noFill/>
          </a:ln>
        </p:spPr>
      </p:pic>
      <p:sp>
        <p:nvSpPr>
          <p:cNvPr id="8" name="Google Shape;8;p4"/>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0"/>
              </a:spcBef>
              <a:spcAft>
                <a:spcPts val="0"/>
              </a:spcAft>
              <a:buClr>
                <a:schemeClr val="dk1"/>
              </a:buClr>
              <a:buSzPts val="3200"/>
              <a:buFont typeface="Gill Sans"/>
              <a:buNone/>
              <a:defRPr b="0" i="0" sz="3200" u="none" cap="none" strike="noStrike">
                <a:solidFill>
                  <a:schemeClr val="dk1"/>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 name="Google Shape;9;p4"/>
          <p:cNvSpPr txBox="1"/>
          <p:nvPr>
            <p:ph idx="1" type="body"/>
          </p:nvPr>
        </p:nvSpPr>
        <p:spPr>
          <a:xfrm>
            <a:off x="1451579" y="2015732"/>
            <a:ext cx="9603275" cy="3450613"/>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accent1"/>
              </a:buClr>
              <a:buSzPts val="2000"/>
              <a:buFont typeface="Arial"/>
              <a:buChar char="•"/>
              <a:defRPr b="0" i="0" sz="2000" u="none" cap="none" strike="noStrike">
                <a:solidFill>
                  <a:schemeClr val="dk1"/>
                </a:solidFill>
                <a:latin typeface="Gill Sans"/>
                <a:ea typeface="Gill Sans"/>
                <a:cs typeface="Gill Sans"/>
                <a:sym typeface="Gill Sans"/>
              </a:defRPr>
            </a:lvl1pPr>
            <a:lvl2pPr indent="-342900" lvl="1" marL="914400" marR="0" rtl="0" algn="l">
              <a:lnSpc>
                <a:spcPct val="120000"/>
              </a:lnSpc>
              <a:spcBef>
                <a:spcPts val="500"/>
              </a:spcBef>
              <a:spcAft>
                <a:spcPts val="0"/>
              </a:spcAft>
              <a:buClr>
                <a:schemeClr val="accent1"/>
              </a:buClr>
              <a:buSzPts val="1800"/>
              <a:buFont typeface="Arial"/>
              <a:buChar char="•"/>
              <a:defRPr b="0" i="0" sz="1800" u="none" cap="none" strike="noStrike">
                <a:solidFill>
                  <a:schemeClr val="dk1"/>
                </a:solidFill>
                <a:latin typeface="Gill Sans"/>
                <a:ea typeface="Gill Sans"/>
                <a:cs typeface="Gill Sans"/>
                <a:sym typeface="Gill Sans"/>
              </a:defRPr>
            </a:lvl2pPr>
            <a:lvl3pPr indent="-330200" lvl="2" marL="1371600" marR="0" rtl="0" algn="l">
              <a:lnSpc>
                <a:spcPct val="120000"/>
              </a:lnSpc>
              <a:spcBef>
                <a:spcPts val="500"/>
              </a:spcBef>
              <a:spcAft>
                <a:spcPts val="0"/>
              </a:spcAft>
              <a:buClr>
                <a:schemeClr val="accent1"/>
              </a:buClr>
              <a:buSzPts val="1600"/>
              <a:buFont typeface="Arial"/>
              <a:buChar char="•"/>
              <a:defRPr b="0" i="0" sz="1600" u="none" cap="none" strike="noStrike">
                <a:solidFill>
                  <a:schemeClr val="dk1"/>
                </a:solidFill>
                <a:latin typeface="Gill Sans"/>
                <a:ea typeface="Gill Sans"/>
                <a:cs typeface="Gill Sans"/>
                <a:sym typeface="Gill Sans"/>
              </a:defRPr>
            </a:lvl3pPr>
            <a:lvl4pPr indent="-317500" lvl="3" marL="1828800" marR="0" rtl="0" algn="l">
              <a:lnSpc>
                <a:spcPct val="120000"/>
              </a:lnSpc>
              <a:spcBef>
                <a:spcPts val="500"/>
              </a:spcBef>
              <a:spcAft>
                <a:spcPts val="0"/>
              </a:spcAft>
              <a:buClr>
                <a:schemeClr val="accent1"/>
              </a:buClr>
              <a:buSzPts val="1400"/>
              <a:buFont typeface="Arial"/>
              <a:buChar char="•"/>
              <a:defRPr b="0" i="0" sz="1400" u="none" cap="none" strike="noStrike">
                <a:solidFill>
                  <a:schemeClr val="dk1"/>
                </a:solidFill>
                <a:latin typeface="Gill Sans"/>
                <a:ea typeface="Gill Sans"/>
                <a:cs typeface="Gill Sans"/>
                <a:sym typeface="Gill Sans"/>
              </a:defRPr>
            </a:lvl4pPr>
            <a:lvl5pPr indent="-304800" lvl="4" marL="22860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5pPr>
            <a:lvl6pPr indent="-304800" lvl="5" marL="27432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6pPr>
            <a:lvl7pPr indent="-304800" lvl="6" marL="32004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7pPr>
            <a:lvl8pPr indent="-304800" lvl="7" marL="36576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8pPr>
            <a:lvl9pPr indent="-304800" lvl="8" marL="41148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9pPr>
          </a:lstStyle>
          <a:p/>
        </p:txBody>
      </p:sp>
      <p:sp>
        <p:nvSpPr>
          <p:cNvPr id="10" name="Google Shape;10;p4"/>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888888"/>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1" name="Google Shape;11;p4"/>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888888"/>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2" name="Google Shape;12;p4"/>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2800" u="none" cap="none" strike="noStrike">
                <a:solidFill>
                  <a:schemeClr val="accent1"/>
                </a:solidFill>
                <a:latin typeface="Gill Sans"/>
                <a:ea typeface="Gill Sans"/>
                <a:cs typeface="Gill Sans"/>
                <a:sym typeface="Gill Sans"/>
              </a:defRPr>
            </a:lvl1pPr>
            <a:lvl2pPr indent="0" lvl="1" marL="0" marR="0" rtl="0" algn="r">
              <a:spcBef>
                <a:spcPts val="0"/>
              </a:spcBef>
              <a:buNone/>
              <a:defRPr b="0" i="0" sz="2800" u="none" cap="none" strike="noStrike">
                <a:solidFill>
                  <a:schemeClr val="accent1"/>
                </a:solidFill>
                <a:latin typeface="Gill Sans"/>
                <a:ea typeface="Gill Sans"/>
                <a:cs typeface="Gill Sans"/>
                <a:sym typeface="Gill Sans"/>
              </a:defRPr>
            </a:lvl2pPr>
            <a:lvl3pPr indent="0" lvl="2" marL="0" marR="0" rtl="0" algn="r">
              <a:spcBef>
                <a:spcPts val="0"/>
              </a:spcBef>
              <a:buNone/>
              <a:defRPr b="0" i="0" sz="2800" u="none" cap="none" strike="noStrike">
                <a:solidFill>
                  <a:schemeClr val="accent1"/>
                </a:solidFill>
                <a:latin typeface="Gill Sans"/>
                <a:ea typeface="Gill Sans"/>
                <a:cs typeface="Gill Sans"/>
                <a:sym typeface="Gill Sans"/>
              </a:defRPr>
            </a:lvl3pPr>
            <a:lvl4pPr indent="0" lvl="3" marL="0" marR="0" rtl="0" algn="r">
              <a:spcBef>
                <a:spcPts val="0"/>
              </a:spcBef>
              <a:buNone/>
              <a:defRPr b="0" i="0" sz="2800" u="none" cap="none" strike="noStrike">
                <a:solidFill>
                  <a:schemeClr val="accent1"/>
                </a:solidFill>
                <a:latin typeface="Gill Sans"/>
                <a:ea typeface="Gill Sans"/>
                <a:cs typeface="Gill Sans"/>
                <a:sym typeface="Gill Sans"/>
              </a:defRPr>
            </a:lvl4pPr>
            <a:lvl5pPr indent="0" lvl="4" marL="0" marR="0" rtl="0" algn="r">
              <a:spcBef>
                <a:spcPts val="0"/>
              </a:spcBef>
              <a:buNone/>
              <a:defRPr b="0" i="0" sz="2800" u="none" cap="none" strike="noStrike">
                <a:solidFill>
                  <a:schemeClr val="accent1"/>
                </a:solidFill>
                <a:latin typeface="Gill Sans"/>
                <a:ea typeface="Gill Sans"/>
                <a:cs typeface="Gill Sans"/>
                <a:sym typeface="Gill Sans"/>
              </a:defRPr>
            </a:lvl5pPr>
            <a:lvl6pPr indent="0" lvl="5" marL="0" marR="0" rtl="0" algn="r">
              <a:spcBef>
                <a:spcPts val="0"/>
              </a:spcBef>
              <a:buNone/>
              <a:defRPr b="0" i="0" sz="2800" u="none" cap="none" strike="noStrike">
                <a:solidFill>
                  <a:schemeClr val="accent1"/>
                </a:solidFill>
                <a:latin typeface="Gill Sans"/>
                <a:ea typeface="Gill Sans"/>
                <a:cs typeface="Gill Sans"/>
                <a:sym typeface="Gill Sans"/>
              </a:defRPr>
            </a:lvl6pPr>
            <a:lvl7pPr indent="0" lvl="6" marL="0" marR="0" rtl="0" algn="r">
              <a:spcBef>
                <a:spcPts val="0"/>
              </a:spcBef>
              <a:buNone/>
              <a:defRPr b="0" i="0" sz="2800" u="none" cap="none" strike="noStrike">
                <a:solidFill>
                  <a:schemeClr val="accent1"/>
                </a:solidFill>
                <a:latin typeface="Gill Sans"/>
                <a:ea typeface="Gill Sans"/>
                <a:cs typeface="Gill Sans"/>
                <a:sym typeface="Gill Sans"/>
              </a:defRPr>
            </a:lvl7pPr>
            <a:lvl8pPr indent="0" lvl="7" marL="0" marR="0" rtl="0" algn="r">
              <a:spcBef>
                <a:spcPts val="0"/>
              </a:spcBef>
              <a:buNone/>
              <a:defRPr b="0" i="0" sz="2800" u="none" cap="none" strike="noStrike">
                <a:solidFill>
                  <a:schemeClr val="accent1"/>
                </a:solidFill>
                <a:latin typeface="Gill Sans"/>
                <a:ea typeface="Gill Sans"/>
                <a:cs typeface="Gill Sans"/>
                <a:sym typeface="Gill Sans"/>
              </a:defRPr>
            </a:lvl8pPr>
            <a:lvl9pPr indent="0" lvl="8" marL="0" marR="0" rtl="0" algn="r">
              <a:spcBef>
                <a:spcPts val="0"/>
              </a:spcBef>
              <a:buNone/>
              <a:defRPr b="0" i="0" sz="2800" u="none" cap="none" strike="noStrike">
                <a:solidFill>
                  <a:schemeClr val="accent1"/>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s-419"/>
              <a:t>‹#›</a:t>
            </a:fld>
            <a:endParaRPr/>
          </a:p>
        </p:txBody>
      </p:sp>
      <p:cxnSp>
        <p:nvCxnSpPr>
          <p:cNvPr id="13" name="Google Shape;13;p4"/>
          <p:cNvCxnSpPr/>
          <p:nvPr/>
        </p:nvCxnSpPr>
        <p:spPr>
          <a:xfrm>
            <a:off x="0" y="6128413"/>
            <a:ext cx="12192000" cy="0"/>
          </a:xfrm>
          <a:prstGeom prst="straightConnector1">
            <a:avLst/>
          </a:prstGeom>
          <a:noFill/>
          <a:ln cap="flat" cmpd="sng" w="12700">
            <a:solidFill>
              <a:srgbClr val="000001">
                <a:alpha val="20000"/>
              </a:srgbClr>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hyperlink" Target="http://drive.google.com/file/d/1szjcqhd2sJVghY4C5QCK5ONmSI-9iE30/view" TargetMode="External"/><Relationship Id="rId4" Type="http://schemas.openxmlformats.org/officeDocument/2006/relationships/image" Target="../media/image2.png"/><Relationship Id="rId5" Type="http://schemas.openxmlformats.org/officeDocument/2006/relationships/hyperlink" Target="http://drive.google.com/file/d/1mlI42S0MciiAaQScfKLqRqtX7WeftcHz/view" TargetMode="External"/><Relationship Id="rId6" Type="http://schemas.openxmlformats.org/officeDocument/2006/relationships/image" Target="../media/image18.png"/><Relationship Id="rId7"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www.youtube.com/watch?v=glZnkpIDWSE" TargetMode="External"/><Relationship Id="rId4" Type="http://schemas.openxmlformats.org/officeDocument/2006/relationships/hyperlink" Target="https://thingspeak.com/channels/107112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hyperlink" Target="http://drive.google.com/file/d/1G5Wl2fTb9ZaCcEM08zzR8rDpeoQHm8YN/view" TargetMode="External"/><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hyperlink" Target="http://drive.google.com/file/d/1a_IvTLfsN3On7gHW_j2WXlbjs9PaJVnt/view" TargetMode="External"/><Relationship Id="rId7"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hyperlink" Target="http://drive.google.com/file/d/1aJ1mAHfs7_1ir6vRwbOYPmTnBNXrlk2F/view" TargetMode="External"/><Relationship Id="rId4" Type="http://schemas.openxmlformats.org/officeDocument/2006/relationships/image" Target="../media/image2.png"/><Relationship Id="rId5" Type="http://schemas.openxmlformats.org/officeDocument/2006/relationships/image" Target="../media/image10.png"/><Relationship Id="rId6" Type="http://schemas.openxmlformats.org/officeDocument/2006/relationships/image" Target="../media/image13.png"/><Relationship Id="rId7" Type="http://schemas.openxmlformats.org/officeDocument/2006/relationships/hyperlink" Target="http://drive.google.com/file/d/1XdhaDlWXpgJ2leRw42LnosN2r1L9_FvH/view" TargetMode="External"/><Relationship Id="rId8" Type="http://schemas.openxmlformats.org/officeDocument/2006/relationships/hyperlink" Target="http://drive.google.com/file/d/1L2mLIjRtM455xBnkL0tVaa8GnaqiCrhy/view"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pic>
        <p:nvPicPr>
          <p:cNvPr id="100" name="Google Shape;100;g80a316e81a_0_11"/>
          <p:cNvPicPr preferRelativeResize="0"/>
          <p:nvPr/>
        </p:nvPicPr>
        <p:blipFill>
          <a:blip r:embed="rId3">
            <a:alphaModFix/>
          </a:blip>
          <a:stretch>
            <a:fillRect/>
          </a:stretch>
        </p:blipFill>
        <p:spPr>
          <a:xfrm>
            <a:off x="2839737" y="267450"/>
            <a:ext cx="6512525" cy="6512500"/>
          </a:xfrm>
          <a:prstGeom prst="rect">
            <a:avLst/>
          </a:prstGeom>
          <a:noFill/>
          <a:ln>
            <a:noFill/>
          </a:ln>
        </p:spPr>
      </p:pic>
      <p:sp>
        <p:nvSpPr>
          <p:cNvPr id="101" name="Google Shape;101;g80a316e81a_0_11"/>
          <p:cNvSpPr txBox="1"/>
          <p:nvPr/>
        </p:nvSpPr>
        <p:spPr>
          <a:xfrm>
            <a:off x="8774450" y="2338325"/>
            <a:ext cx="577800" cy="4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1800">
                <a:latin typeface="Gill Sans"/>
                <a:ea typeface="Gill Sans"/>
                <a:cs typeface="Gill Sans"/>
                <a:sym typeface="Gill Sans"/>
              </a:rPr>
              <a:t>TM</a:t>
            </a:r>
            <a:endParaRPr sz="1800">
              <a:latin typeface="Gill Sans"/>
              <a:ea typeface="Gill Sans"/>
              <a:cs typeface="Gill Sans"/>
              <a:sym typeface="Gill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g782086dd62_2_22"/>
          <p:cNvSpPr txBox="1"/>
          <p:nvPr>
            <p:ph idx="4294967295" type="body"/>
          </p:nvPr>
        </p:nvSpPr>
        <p:spPr>
          <a:xfrm>
            <a:off x="734150" y="376025"/>
            <a:ext cx="11038200" cy="5532900"/>
          </a:xfrm>
          <a:prstGeom prst="rect">
            <a:avLst/>
          </a:prstGeom>
        </p:spPr>
        <p:txBody>
          <a:bodyPr anchorCtr="0" anchor="t" bIns="45700" lIns="91425" spcFirstLastPara="1" rIns="91425" wrap="square" tIns="45700">
            <a:noAutofit/>
          </a:bodyPr>
          <a:lstStyle/>
          <a:p>
            <a:pPr indent="0" lvl="0" marL="457200" rtl="0" algn="l">
              <a:spcBef>
                <a:spcPts val="1000"/>
              </a:spcBef>
              <a:spcAft>
                <a:spcPts val="0"/>
              </a:spcAft>
              <a:buNone/>
            </a:pPr>
            <a:r>
              <a:rPr lang="es-419"/>
              <a:t>Silenciar todo (hasta llamadas)</a:t>
            </a:r>
            <a:r>
              <a:rPr lang="es-419">
                <a:extLst>
                  <a:ext uri="http://customooxmlschemas.google.com/">
                    <go:slidesCustomData xmlns:go="http://customooxmlschemas.google.com/" textRoundtripDataId="14"/>
                  </a:ext>
                </a:extLst>
              </a:rPr>
              <a:t> (Bad Bunny - Callaita).</a:t>
            </a:r>
            <a:endParaRPr>
              <a:extLst>
                <a:ext uri="http://customooxmlschemas.google.com/">
                  <go:slidesCustomData xmlns:go="http://customooxmlschemas.google.com/" textRoundtripDataId="15"/>
                </a:ext>
              </a:extLst>
            </a:endParaRPr>
          </a:p>
          <a:p>
            <a:pPr indent="0" lvl="0" marL="457200" rtl="0" algn="l">
              <a:spcBef>
                <a:spcPts val="1000"/>
              </a:spcBef>
              <a:spcAft>
                <a:spcPts val="0"/>
              </a:spcAft>
              <a:buNone/>
            </a:pPr>
            <a:r>
              <a:t/>
            </a:r>
            <a:endParaRPr>
              <a:extLst>
                <a:ext uri="http://customooxmlschemas.google.com/">
                  <go:slidesCustomData xmlns:go="http://customooxmlschemas.google.com/" textRoundtripDataId="16"/>
                </a:ext>
              </a:extLst>
            </a:endParaRPr>
          </a:p>
          <a:p>
            <a:pPr indent="0" lvl="0" marL="457200" rtl="0" algn="l">
              <a:spcBef>
                <a:spcPts val="1000"/>
              </a:spcBef>
              <a:spcAft>
                <a:spcPts val="0"/>
              </a:spcAft>
              <a:buNone/>
            </a:pPr>
            <a:r>
              <a:t/>
            </a:r>
            <a:endParaRPr>
              <a:extLst>
                <a:ext uri="http://customooxmlschemas.google.com/">
                  <go:slidesCustomData xmlns:go="http://customooxmlschemas.google.com/" textRoundtripDataId="17"/>
                </a:ext>
              </a:extLst>
            </a:endParaRPr>
          </a:p>
          <a:p>
            <a:pPr indent="0" lvl="0" marL="457200" rtl="0" algn="l">
              <a:spcBef>
                <a:spcPts val="1000"/>
              </a:spcBef>
              <a:spcAft>
                <a:spcPts val="0"/>
              </a:spcAft>
              <a:buNone/>
            </a:pPr>
            <a:r>
              <a:t/>
            </a:r>
            <a:endParaRPr>
              <a:extLst>
                <a:ext uri="http://customooxmlschemas.google.com/">
                  <go:slidesCustomData xmlns:go="http://customooxmlschemas.google.com/" textRoundtripDataId="18"/>
                </a:ext>
              </a:extLst>
            </a:endParaRPr>
          </a:p>
          <a:p>
            <a:pPr indent="0" lvl="0" marL="457200" rtl="0" algn="l">
              <a:spcBef>
                <a:spcPts val="1000"/>
              </a:spcBef>
              <a:spcAft>
                <a:spcPts val="0"/>
              </a:spcAft>
              <a:buNone/>
            </a:pPr>
            <a:r>
              <a:t/>
            </a:r>
            <a:endParaRPr>
              <a:extLst>
                <a:ext uri="http://customooxmlschemas.google.com/">
                  <go:slidesCustomData xmlns:go="http://customooxmlschemas.google.com/" textRoundtripDataId="19"/>
                </a:ext>
              </a:extLst>
            </a:endParaRPr>
          </a:p>
          <a:p>
            <a:pPr indent="0" lvl="0" marL="457200" rtl="0" algn="l">
              <a:spcBef>
                <a:spcPts val="1000"/>
              </a:spcBef>
              <a:spcAft>
                <a:spcPts val="0"/>
              </a:spcAft>
              <a:buNone/>
            </a:pPr>
            <a:r>
              <a:rPr lang="es-419"/>
              <a:t>Apagar Musicroom</a:t>
            </a:r>
            <a:r>
              <a:rPr baseline="30000" lang="es-419"/>
              <a:t>TM</a:t>
            </a:r>
            <a:r>
              <a:rPr lang="es-419"/>
              <a:t> (Windows XP Shutdown)</a:t>
            </a:r>
            <a:endParaRPr/>
          </a:p>
        </p:txBody>
      </p:sp>
      <p:pic>
        <p:nvPicPr>
          <p:cNvPr id="167" name="Google Shape;167;g782086dd62_2_22" title="OK - Windows Shutdown.mp3">
            <a:hlinkClick r:id="rId3"/>
          </p:cNvPr>
          <p:cNvPicPr preferRelativeResize="0"/>
          <p:nvPr/>
        </p:nvPicPr>
        <p:blipFill>
          <a:blip r:embed="rId4">
            <a:alphaModFix/>
          </a:blip>
          <a:stretch>
            <a:fillRect/>
          </a:stretch>
        </p:blipFill>
        <p:spPr>
          <a:xfrm>
            <a:off x="1992688" y="4341400"/>
            <a:ext cx="1382025" cy="1382025"/>
          </a:xfrm>
          <a:prstGeom prst="rect">
            <a:avLst/>
          </a:prstGeom>
          <a:noFill/>
          <a:ln>
            <a:noFill/>
          </a:ln>
        </p:spPr>
      </p:pic>
      <p:pic>
        <p:nvPicPr>
          <p:cNvPr id="168" name="Google Shape;168;g782086dd62_2_22" title="OK - Callaita.mp3">
            <a:hlinkClick r:id="rId5"/>
          </p:cNvPr>
          <p:cNvPicPr preferRelativeResize="0"/>
          <p:nvPr/>
        </p:nvPicPr>
        <p:blipFill>
          <a:blip r:embed="rId4">
            <a:alphaModFix/>
          </a:blip>
          <a:stretch>
            <a:fillRect/>
          </a:stretch>
        </p:blipFill>
        <p:spPr>
          <a:xfrm>
            <a:off x="2162525" y="1080388"/>
            <a:ext cx="1382025" cy="1382025"/>
          </a:xfrm>
          <a:prstGeom prst="rect">
            <a:avLst/>
          </a:prstGeom>
          <a:noFill/>
          <a:ln>
            <a:noFill/>
          </a:ln>
        </p:spPr>
      </p:pic>
      <p:pic>
        <p:nvPicPr>
          <p:cNvPr id="169" name="Google Shape;169;g782086dd62_2_22"/>
          <p:cNvPicPr preferRelativeResize="0"/>
          <p:nvPr/>
        </p:nvPicPr>
        <p:blipFill>
          <a:blip r:embed="rId6">
            <a:alphaModFix/>
          </a:blip>
          <a:stretch>
            <a:fillRect/>
          </a:stretch>
        </p:blipFill>
        <p:spPr>
          <a:xfrm>
            <a:off x="6503975" y="3277204"/>
            <a:ext cx="5179701" cy="2712395"/>
          </a:xfrm>
          <a:prstGeom prst="rect">
            <a:avLst/>
          </a:prstGeom>
          <a:noFill/>
          <a:ln>
            <a:noFill/>
          </a:ln>
        </p:spPr>
      </p:pic>
      <p:pic>
        <p:nvPicPr>
          <p:cNvPr id="170" name="Google Shape;170;g782086dd62_2_22"/>
          <p:cNvPicPr preferRelativeResize="0"/>
          <p:nvPr/>
        </p:nvPicPr>
        <p:blipFill>
          <a:blip r:embed="rId7">
            <a:alphaModFix/>
          </a:blip>
          <a:stretch>
            <a:fillRect/>
          </a:stretch>
        </p:blipFill>
        <p:spPr>
          <a:xfrm>
            <a:off x="6909100" y="498050"/>
            <a:ext cx="4863249" cy="25467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g87c667e257_0_0"/>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SENSORES</a:t>
            </a:r>
            <a:endParaRPr/>
          </a:p>
        </p:txBody>
      </p:sp>
      <p:sp>
        <p:nvSpPr>
          <p:cNvPr id="176" name="Google Shape;176;g87c667e257_0_0"/>
          <p:cNvSpPr txBox="1"/>
          <p:nvPr>
            <p:ph idx="1" type="body"/>
          </p:nvPr>
        </p:nvSpPr>
        <p:spPr>
          <a:xfrm>
            <a:off x="1451579" y="2015732"/>
            <a:ext cx="9603300" cy="3450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s-419"/>
              <a:t>Para este proyecto se simulan los sonidos con voltajes y estos son leídos con el Arduino. Si quisiéramos hacer una implementación física funcional, se podría usar como micrófono el </a:t>
            </a:r>
            <a:r>
              <a:rPr b="1" lang="es-419"/>
              <a:t>KY-038.</a:t>
            </a:r>
            <a:endParaRPr b="1"/>
          </a:p>
          <a:p>
            <a:pPr indent="0" lvl="0" marL="0" rtl="0" algn="l">
              <a:spcBef>
                <a:spcPts val="1000"/>
              </a:spcBef>
              <a:spcAft>
                <a:spcPts val="0"/>
              </a:spcAft>
              <a:buNone/>
            </a:pPr>
            <a:r>
              <a:t/>
            </a:r>
            <a:endParaRPr b="1"/>
          </a:p>
        </p:txBody>
      </p:sp>
      <p:pic>
        <p:nvPicPr>
          <p:cNvPr id="177" name="Google Shape;177;g87c667e257_0_0"/>
          <p:cNvPicPr preferRelativeResize="0"/>
          <p:nvPr/>
        </p:nvPicPr>
        <p:blipFill>
          <a:blip r:embed="rId3">
            <a:alphaModFix/>
          </a:blip>
          <a:stretch>
            <a:fillRect/>
          </a:stretch>
        </p:blipFill>
        <p:spPr>
          <a:xfrm>
            <a:off x="4788625" y="3172125"/>
            <a:ext cx="2614750" cy="2614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g87c667e257_0_6"/>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SENSORES</a:t>
            </a:r>
            <a:endParaRPr/>
          </a:p>
        </p:txBody>
      </p:sp>
      <p:sp>
        <p:nvSpPr>
          <p:cNvPr id="183" name="Google Shape;183;g87c667e257_0_6"/>
          <p:cNvSpPr txBox="1"/>
          <p:nvPr>
            <p:ph idx="1" type="body"/>
          </p:nvPr>
        </p:nvSpPr>
        <p:spPr>
          <a:xfrm>
            <a:off x="1451579" y="2015732"/>
            <a:ext cx="9603300" cy="3450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s-419"/>
              <a:t>Sin embargo, cabe aclarar que el </a:t>
            </a:r>
            <a:r>
              <a:rPr b="1" lang="es-419"/>
              <a:t>KY-038 </a:t>
            </a:r>
            <a:r>
              <a:rPr lang="es-419"/>
              <a:t>no es un muy buen micrófono para detectar con buena resolución las frecuencias de los instrumentos musicales, por lo que lo más adecuado sería implementar la idea con un micrófono profesional.</a:t>
            </a:r>
            <a:endParaRPr/>
          </a:p>
          <a:p>
            <a:pPr indent="0" lvl="0" marL="0" rtl="0" algn="l">
              <a:spcBef>
                <a:spcPts val="1000"/>
              </a:spcBef>
              <a:spcAft>
                <a:spcPts val="0"/>
              </a:spcAft>
              <a:buNone/>
            </a:pPr>
            <a:r>
              <a:t/>
            </a:r>
            <a:endParaRPr/>
          </a:p>
        </p:txBody>
      </p:sp>
      <p:pic>
        <p:nvPicPr>
          <p:cNvPr id="184" name="Google Shape;184;g87c667e257_0_6"/>
          <p:cNvPicPr preferRelativeResize="0"/>
          <p:nvPr/>
        </p:nvPicPr>
        <p:blipFill>
          <a:blip r:embed="rId3">
            <a:alphaModFix/>
          </a:blip>
          <a:stretch>
            <a:fillRect/>
          </a:stretch>
        </p:blipFill>
        <p:spPr>
          <a:xfrm>
            <a:off x="3820163" y="3310350"/>
            <a:ext cx="4551675" cy="2670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g87c667e257_0_24"/>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IMPLEMENTACIÓN</a:t>
            </a:r>
            <a:endParaRPr/>
          </a:p>
        </p:txBody>
      </p:sp>
      <p:pic>
        <p:nvPicPr>
          <p:cNvPr id="190" name="Google Shape;190;g87c667e257_0_24"/>
          <p:cNvPicPr preferRelativeResize="0"/>
          <p:nvPr/>
        </p:nvPicPr>
        <p:blipFill>
          <a:blip r:embed="rId3">
            <a:alphaModFix/>
          </a:blip>
          <a:stretch>
            <a:fillRect/>
          </a:stretch>
        </p:blipFill>
        <p:spPr>
          <a:xfrm>
            <a:off x="1451575" y="2272676"/>
            <a:ext cx="8868126" cy="32226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g80a316e81a_1_1"/>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IMPLEMENTACIÓN</a:t>
            </a:r>
            <a:endParaRPr/>
          </a:p>
        </p:txBody>
      </p:sp>
      <p:pic>
        <p:nvPicPr>
          <p:cNvPr id="196" name="Google Shape;196;g80a316e81a_1_1"/>
          <p:cNvPicPr preferRelativeResize="0"/>
          <p:nvPr/>
        </p:nvPicPr>
        <p:blipFill>
          <a:blip r:embed="rId3">
            <a:alphaModFix/>
          </a:blip>
          <a:stretch>
            <a:fillRect/>
          </a:stretch>
        </p:blipFill>
        <p:spPr>
          <a:xfrm>
            <a:off x="1451575" y="2403953"/>
            <a:ext cx="8856475" cy="3120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g80a316e81a_1_7"/>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IMPLEMENTACIÓN</a:t>
            </a:r>
            <a:endParaRPr/>
          </a:p>
        </p:txBody>
      </p:sp>
      <p:pic>
        <p:nvPicPr>
          <p:cNvPr id="202" name="Google Shape;202;g80a316e81a_1_7"/>
          <p:cNvPicPr preferRelativeResize="0"/>
          <p:nvPr/>
        </p:nvPicPr>
        <p:blipFill>
          <a:blip r:embed="rId3">
            <a:alphaModFix/>
          </a:blip>
          <a:stretch>
            <a:fillRect/>
          </a:stretch>
        </p:blipFill>
        <p:spPr>
          <a:xfrm>
            <a:off x="2729324" y="1972125"/>
            <a:ext cx="6377797" cy="4121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g80a316e81a_1_23"/>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FUNCIONAMIENTO EN THINGSPEAK</a:t>
            </a:r>
            <a:endParaRPr/>
          </a:p>
        </p:txBody>
      </p:sp>
      <p:pic>
        <p:nvPicPr>
          <p:cNvPr id="208" name="Google Shape;208;g80a316e81a_1_23"/>
          <p:cNvPicPr preferRelativeResize="0"/>
          <p:nvPr/>
        </p:nvPicPr>
        <p:blipFill>
          <a:blip r:embed="rId3">
            <a:alphaModFix/>
          </a:blip>
          <a:stretch>
            <a:fillRect/>
          </a:stretch>
        </p:blipFill>
        <p:spPr>
          <a:xfrm>
            <a:off x="2374225" y="1974000"/>
            <a:ext cx="6898175" cy="4431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g80a316e81a_0_0"/>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CONCLUSIONES</a:t>
            </a:r>
            <a:endParaRPr/>
          </a:p>
        </p:txBody>
      </p:sp>
      <p:sp>
        <p:nvSpPr>
          <p:cNvPr id="214" name="Google Shape;214;g80a316e81a_0_0"/>
          <p:cNvSpPr txBox="1"/>
          <p:nvPr>
            <p:ph idx="1" type="body"/>
          </p:nvPr>
        </p:nvSpPr>
        <p:spPr>
          <a:xfrm>
            <a:off x="1451579" y="2015732"/>
            <a:ext cx="9603300" cy="3450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lang="es-419"/>
              <a:t>El reconocimiento de notas musicales a partir de sensores de ruido es poco efectivo y por ende es preferible el uso de micrófonos para este fin.</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0"/>
              </a:spcAft>
              <a:buClr>
                <a:schemeClr val="dk1"/>
              </a:buClr>
              <a:buSzPts val="1100"/>
              <a:buFont typeface="Arial"/>
              <a:buNone/>
            </a:pPr>
            <a:r>
              <a:rPr lang="es-419"/>
              <a:t>Con respecto a TinkerCad por falta de un micrófono descubrimos la alternativa de usar divisores resistivos para representar varios valores a partir de botones.</a:t>
            </a:r>
            <a:endParaRPr/>
          </a:p>
          <a:p>
            <a:pPr indent="0" lvl="0" marL="0" rtl="0" algn="l">
              <a:spcBef>
                <a:spcPts val="100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g782086dd62_2_41"/>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FUENTES E INSPIRACIONES</a:t>
            </a:r>
            <a:endParaRPr/>
          </a:p>
        </p:txBody>
      </p:sp>
      <p:sp>
        <p:nvSpPr>
          <p:cNvPr id="220" name="Google Shape;220;g782086dd62_2_41"/>
          <p:cNvSpPr txBox="1"/>
          <p:nvPr>
            <p:ph idx="1" type="body"/>
          </p:nvPr>
        </p:nvSpPr>
        <p:spPr>
          <a:xfrm>
            <a:off x="1451579" y="2015732"/>
            <a:ext cx="9603300" cy="34506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Font typeface="Arial"/>
              <a:buChar char="•"/>
            </a:pPr>
            <a:r>
              <a:rPr lang="es-419" sz="1800">
                <a:solidFill>
                  <a:srgbClr val="000000"/>
                </a:solidFill>
                <a:uFill>
                  <a:noFill/>
                </a:uFill>
                <a:latin typeface="Arial"/>
                <a:ea typeface="Arial"/>
                <a:cs typeface="Arial"/>
                <a:sym typeface="Arial"/>
                <a:hlinkClick r:id="rId3"/>
              </a:rPr>
              <a:t>https://www.youtube.com/watch?v=glZnkpIDWSE</a:t>
            </a:r>
            <a:endParaRPr sz="2700">
              <a:solidFill>
                <a:srgbClr val="000000"/>
              </a:solidFill>
            </a:endParaRPr>
          </a:p>
          <a:p>
            <a:pPr indent="-444500" lvl="0" marL="457200" rtl="0" algn="l">
              <a:spcBef>
                <a:spcPts val="0"/>
              </a:spcBef>
              <a:spcAft>
                <a:spcPts val="0"/>
              </a:spcAft>
              <a:buClr>
                <a:srgbClr val="000000"/>
              </a:buClr>
              <a:buSzPts val="3400"/>
              <a:buChar char="•"/>
            </a:pPr>
            <a:r>
              <a:rPr lang="es-419" sz="1800">
                <a:solidFill>
                  <a:srgbClr val="000000"/>
                </a:solidFill>
                <a:uFill>
                  <a:noFill/>
                </a:uFill>
                <a:latin typeface="Arial"/>
                <a:ea typeface="Arial"/>
                <a:cs typeface="Arial"/>
                <a:sym typeface="Arial"/>
                <a:hlinkClick r:id="rId4"/>
              </a:rPr>
              <a:t>https://thingspeak.com/channels/1071120</a:t>
            </a:r>
            <a:endParaRPr sz="34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g782086dd62_2_36"/>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PROBLEMÁTICA PRINCIPAL</a:t>
            </a:r>
            <a:endParaRPr/>
          </a:p>
        </p:txBody>
      </p:sp>
      <p:sp>
        <p:nvSpPr>
          <p:cNvPr id="107" name="Google Shape;107;g782086dd62_2_36"/>
          <p:cNvSpPr txBox="1"/>
          <p:nvPr>
            <p:ph idx="1" type="body"/>
          </p:nvPr>
        </p:nvSpPr>
        <p:spPr>
          <a:xfrm>
            <a:off x="1451579" y="2015732"/>
            <a:ext cx="9603300" cy="3450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s-419"/>
              <a:t>Los </a:t>
            </a:r>
            <a:r>
              <a:rPr i="1" lang="es-419"/>
              <a:t>Home Studio</a:t>
            </a:r>
            <a:r>
              <a:rPr lang="es-419"/>
              <a:t>, estudios caseros para grabar y producir música,</a:t>
            </a:r>
            <a:r>
              <a:rPr lang="es-419"/>
              <a:t> requieren bastantes cosas para funcionar bien. Entre adaptar el cuarto para grabar, organizar la iluminación del cuarto, preparar el sistema de sonido y otras tareas más, el músico puede demorar en su proceso de producción.</a:t>
            </a:r>
            <a:endParaRPr/>
          </a:p>
          <a:p>
            <a:pPr indent="0" lvl="0" marL="0" rtl="0" algn="l">
              <a:spcBef>
                <a:spcPts val="1000"/>
              </a:spcBef>
              <a:spcAft>
                <a:spcPts val="0"/>
              </a:spcAft>
              <a:buNone/>
            </a:pPr>
            <a:r>
              <a:rPr lang="es-419"/>
              <a:t>Para esto, pensamos en dos cosas:</a:t>
            </a:r>
            <a:endParaRPr/>
          </a:p>
        </p:txBody>
      </p:sp>
      <p:pic>
        <p:nvPicPr>
          <p:cNvPr id="108" name="Google Shape;108;g782086dd62_2_36"/>
          <p:cNvPicPr preferRelativeResize="0"/>
          <p:nvPr/>
        </p:nvPicPr>
        <p:blipFill>
          <a:blip r:embed="rId3">
            <a:alphaModFix/>
          </a:blip>
          <a:stretch>
            <a:fillRect/>
          </a:stretch>
        </p:blipFill>
        <p:spPr>
          <a:xfrm>
            <a:off x="5813525" y="3430625"/>
            <a:ext cx="4878650" cy="29534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g80a316e81a_1_14"/>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PROBLEMÁTICA PRINCIPAL</a:t>
            </a:r>
            <a:endParaRPr/>
          </a:p>
        </p:txBody>
      </p:sp>
      <p:sp>
        <p:nvSpPr>
          <p:cNvPr id="114" name="Google Shape;114;g80a316e81a_1_14"/>
          <p:cNvSpPr txBox="1"/>
          <p:nvPr>
            <p:ph idx="1" type="body"/>
          </p:nvPr>
        </p:nvSpPr>
        <p:spPr>
          <a:xfrm>
            <a:off x="1451579" y="2015732"/>
            <a:ext cx="9603300" cy="3450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lang="es-419"/>
              <a:t>En el videojuego </a:t>
            </a:r>
            <a:r>
              <a:rPr lang="es-419"/>
              <a:t>The Legend Of Zelda, utilizabamos una ocarina para realizar varias acciones y avanzar en el juego.</a:t>
            </a:r>
            <a:endParaRPr/>
          </a:p>
        </p:txBody>
      </p:sp>
      <p:pic>
        <p:nvPicPr>
          <p:cNvPr descr="The Legend of Zelda: Ocarina of Time 3D" id="115" name="Google Shape;115;g80a316e81a_1_14"/>
          <p:cNvPicPr preferRelativeResize="0"/>
          <p:nvPr/>
        </p:nvPicPr>
        <p:blipFill rotWithShape="1">
          <a:blip r:embed="rId3">
            <a:alphaModFix/>
          </a:blip>
          <a:srcRect b="0" l="0" r="0" t="0"/>
          <a:stretch/>
        </p:blipFill>
        <p:spPr>
          <a:xfrm>
            <a:off x="1379525" y="3791900"/>
            <a:ext cx="4005975" cy="2195375"/>
          </a:xfrm>
          <a:prstGeom prst="rect">
            <a:avLst/>
          </a:prstGeom>
          <a:noFill/>
          <a:ln>
            <a:noFill/>
          </a:ln>
        </p:spPr>
      </p:pic>
      <p:pic>
        <p:nvPicPr>
          <p:cNvPr descr="The Legend of Zelda: Ocarina of Time 3D" id="116" name="Google Shape;116;g80a316e81a_1_14"/>
          <p:cNvPicPr preferRelativeResize="0"/>
          <p:nvPr/>
        </p:nvPicPr>
        <p:blipFill rotWithShape="1">
          <a:blip r:embed="rId4">
            <a:alphaModFix/>
          </a:blip>
          <a:srcRect b="0" l="0" r="0" t="0"/>
          <a:stretch/>
        </p:blipFill>
        <p:spPr>
          <a:xfrm>
            <a:off x="6769698" y="3791900"/>
            <a:ext cx="4281376" cy="21953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3"/>
          <p:cNvSpPr txBox="1"/>
          <p:nvPr>
            <p:ph type="title"/>
          </p:nvPr>
        </p:nvSpPr>
        <p:spPr>
          <a:xfrm>
            <a:off x="1451579" y="804519"/>
            <a:ext cx="9603300" cy="1049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3200"/>
              <a:buFont typeface="Gill Sans"/>
              <a:buNone/>
            </a:pPr>
            <a:r>
              <a:rPr lang="es-419"/>
              <a:t>ASISTENTES VIRTUALES</a:t>
            </a:r>
            <a:endParaRPr/>
          </a:p>
        </p:txBody>
      </p:sp>
      <p:sp>
        <p:nvSpPr>
          <p:cNvPr id="122" name="Google Shape;122;p3"/>
          <p:cNvSpPr txBox="1"/>
          <p:nvPr>
            <p:ph idx="1" type="body"/>
          </p:nvPr>
        </p:nvSpPr>
        <p:spPr>
          <a:xfrm>
            <a:off x="1451575" y="1933850"/>
            <a:ext cx="9603300" cy="3532500"/>
          </a:xfrm>
          <a:prstGeom prst="rect">
            <a:avLst/>
          </a:prstGeom>
          <a:noFill/>
          <a:ln>
            <a:noFill/>
          </a:ln>
        </p:spPr>
        <p:txBody>
          <a:bodyPr anchorCtr="0" anchor="t" bIns="45700" lIns="91425" spcFirstLastPara="1" rIns="91425" wrap="square" tIns="45700">
            <a:noAutofit/>
          </a:bodyPr>
          <a:lstStyle/>
          <a:p>
            <a:pPr indent="0" lvl="0" marL="0" rtl="0" algn="l">
              <a:spcBef>
                <a:spcPts val="1000"/>
              </a:spcBef>
              <a:spcAft>
                <a:spcPts val="0"/>
              </a:spcAft>
              <a:buSzPts val="2000"/>
              <a:buNone/>
            </a:pPr>
            <a:r>
              <a:rPr lang="es-419"/>
              <a:t>L</a:t>
            </a:r>
            <a:r>
              <a:rPr lang="es-419"/>
              <a:t>os asistentes virtuales, como Google Home o Amazon Alexa, permiten infinidad de personalización y su uso con IoT dando la posibilidad de integrar servicios, agregar condiciones para la ejecución de los mismos y automatizado nuestras vidas.</a:t>
            </a:r>
            <a:endParaRPr/>
          </a:p>
          <a:p>
            <a:pPr indent="-342900" lvl="0" marL="457200" rtl="0" algn="l">
              <a:spcBef>
                <a:spcPts val="1000"/>
              </a:spcBef>
              <a:spcAft>
                <a:spcPts val="0"/>
              </a:spcAft>
              <a:buSzPts val="1800"/>
              <a:buChar char="•"/>
            </a:pPr>
            <a:r>
              <a:rPr lang="es-419"/>
              <a:t>Ok Google, limpia la casa con Roomba.</a:t>
            </a:r>
            <a:endParaRPr/>
          </a:p>
        </p:txBody>
      </p:sp>
      <p:pic>
        <p:nvPicPr>
          <p:cNvPr id="123" name="Google Shape;123;p3"/>
          <p:cNvPicPr preferRelativeResize="0"/>
          <p:nvPr/>
        </p:nvPicPr>
        <p:blipFill>
          <a:blip r:embed="rId3">
            <a:alphaModFix/>
          </a:blip>
          <a:stretch>
            <a:fillRect/>
          </a:stretch>
        </p:blipFill>
        <p:spPr>
          <a:xfrm>
            <a:off x="6352955" y="3971450"/>
            <a:ext cx="3893020" cy="2053200"/>
          </a:xfrm>
          <a:prstGeom prst="rect">
            <a:avLst/>
          </a:prstGeom>
          <a:noFill/>
          <a:ln>
            <a:noFill/>
          </a:ln>
        </p:spPr>
      </p:pic>
      <p:pic>
        <p:nvPicPr>
          <p:cNvPr id="124" name="Google Shape;124;p3"/>
          <p:cNvPicPr preferRelativeResize="0"/>
          <p:nvPr/>
        </p:nvPicPr>
        <p:blipFill>
          <a:blip r:embed="rId4">
            <a:alphaModFix/>
          </a:blip>
          <a:stretch>
            <a:fillRect/>
          </a:stretch>
        </p:blipFill>
        <p:spPr>
          <a:xfrm>
            <a:off x="2020175" y="3891625"/>
            <a:ext cx="2590624" cy="2053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g782086d928_1_0"/>
          <p:cNvSpPr txBox="1"/>
          <p:nvPr>
            <p:ph idx="4294967295" type="title"/>
          </p:nvPr>
        </p:nvSpPr>
        <p:spPr>
          <a:xfrm>
            <a:off x="1451579" y="2577219"/>
            <a:ext cx="9603300" cy="10491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rPr lang="es-419" sz="4700"/>
              <a:t>Así nace The Musicroom</a:t>
            </a:r>
            <a:r>
              <a:rPr baseline="30000" lang="es-419" sz="4700"/>
              <a:t>TM</a:t>
            </a:r>
            <a:endParaRPr baseline="30000" sz="4700"/>
          </a:p>
        </p:txBody>
      </p:sp>
      <p:sp>
        <p:nvSpPr>
          <p:cNvPr id="130" name="Google Shape;130;g782086d928_1_0"/>
          <p:cNvSpPr txBox="1"/>
          <p:nvPr>
            <p:ph idx="4294967295" type="body"/>
          </p:nvPr>
        </p:nvSpPr>
        <p:spPr>
          <a:xfrm>
            <a:off x="1451579" y="1192057"/>
            <a:ext cx="9603300" cy="3450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s-419" sz="2700"/>
              <a:t>¿Y si mezclamos esto?</a:t>
            </a:r>
            <a:endParaRPr sz="2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g782086d928_0_4"/>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Musicroom</a:t>
            </a:r>
            <a:r>
              <a:rPr baseline="30000" lang="es-419"/>
              <a:t>TM</a:t>
            </a:r>
            <a:endParaRPr baseline="30000"/>
          </a:p>
        </p:txBody>
      </p:sp>
      <p:sp>
        <p:nvSpPr>
          <p:cNvPr id="136" name="Google Shape;136;g782086d928_0_4"/>
          <p:cNvSpPr txBox="1"/>
          <p:nvPr>
            <p:ph idx="1" type="body"/>
          </p:nvPr>
        </p:nvSpPr>
        <p:spPr>
          <a:xfrm>
            <a:off x="1451579" y="2015732"/>
            <a:ext cx="9603300" cy="34506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es-419"/>
              <a:t>A partir de los anteriores conceptos, c</a:t>
            </a:r>
            <a:r>
              <a:rPr lang="es-419"/>
              <a:t>onsideramos que se podría crear un asistente para músicos a partir de comandos de secuencias musicales.</a:t>
            </a:r>
            <a:endParaRPr/>
          </a:p>
          <a:p>
            <a:pPr indent="-342900" lvl="0" marL="457200" rtl="0" algn="l">
              <a:spcBef>
                <a:spcPts val="0"/>
              </a:spcBef>
              <a:spcAft>
                <a:spcPts val="0"/>
              </a:spcAft>
              <a:buSzPts val="1800"/>
              <a:buChar char="•"/>
            </a:pPr>
            <a:r>
              <a:rPr lang="es-419"/>
              <a:t>Se quiso hacer con</a:t>
            </a:r>
            <a:r>
              <a:rPr lang="es-419"/>
              <a:t> comandos </a:t>
            </a:r>
            <a:r>
              <a:rPr lang="es-419"/>
              <a:t>dados desde </a:t>
            </a:r>
            <a:r>
              <a:rPr lang="es-419"/>
              <a:t>el mismo instrumento por dar experiencia de usuario. La idea es que se activará el reconocimiento de comandos cuando se pulse un botón desde la aplicación propia del Musicroom</a:t>
            </a:r>
            <a:r>
              <a:rPr baseline="30000" lang="es-419"/>
              <a:t>TM</a:t>
            </a:r>
            <a:r>
              <a:rPr lang="es-419"/>
              <a:t> una vez se enlace al cuarto o desde un botón físico instalado en la habitación.</a:t>
            </a:r>
            <a:endParaRPr/>
          </a:p>
          <a:p>
            <a:pPr indent="-342900" lvl="0" marL="457200" rtl="0" algn="l">
              <a:spcBef>
                <a:spcPts val="0"/>
              </a:spcBef>
              <a:spcAft>
                <a:spcPts val="0"/>
              </a:spcAft>
              <a:buSzPts val="1800"/>
              <a:buChar char="•"/>
            </a:pPr>
            <a:r>
              <a:rPr lang="es-419"/>
              <a:t>Es un concepto innovador que puede facilitar el control de los equipos en un estudio musical de una forma diferente.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g782086d928_0_9"/>
          <p:cNvSpPr txBox="1"/>
          <p:nvPr>
            <p:ph type="title"/>
          </p:nvPr>
        </p:nvSpPr>
        <p:spPr>
          <a:xfrm>
            <a:off x="1451579" y="804519"/>
            <a:ext cx="9603300" cy="1049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419"/>
              <a:t>FUNCIONALIDADES</a:t>
            </a:r>
            <a:endParaRPr/>
          </a:p>
        </p:txBody>
      </p:sp>
      <p:sp>
        <p:nvSpPr>
          <p:cNvPr id="142" name="Google Shape;142;g782086d928_0_9"/>
          <p:cNvSpPr txBox="1"/>
          <p:nvPr>
            <p:ph idx="1" type="body"/>
          </p:nvPr>
        </p:nvSpPr>
        <p:spPr>
          <a:xfrm>
            <a:off x="1451579" y="2015732"/>
            <a:ext cx="9603300" cy="3450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s-419"/>
              <a:t>Primero que todo, debemos activar el botón físico o el de la aplicación móvil para el reconocimiento de comandos, dado que una canción puede contener una melodía o secuencia que sea igual a alguno de los comandos asignados.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g782086d928_1_5"/>
          <p:cNvSpPr txBox="1"/>
          <p:nvPr>
            <p:ph idx="4294967295" type="body"/>
          </p:nvPr>
        </p:nvSpPr>
        <p:spPr>
          <a:xfrm>
            <a:off x="734150" y="376025"/>
            <a:ext cx="11038200" cy="5532900"/>
          </a:xfrm>
          <a:prstGeom prst="rect">
            <a:avLst/>
          </a:prstGeom>
        </p:spPr>
        <p:txBody>
          <a:bodyPr anchorCtr="0" anchor="t" bIns="45700" lIns="91425" spcFirstLastPara="1" rIns="91425" wrap="square" tIns="45700">
            <a:noAutofit/>
          </a:bodyPr>
          <a:lstStyle/>
          <a:p>
            <a:pPr indent="-355600" lvl="0" marL="457200" rtl="0" algn="l">
              <a:spcBef>
                <a:spcPts val="1000"/>
              </a:spcBef>
              <a:spcAft>
                <a:spcPts val="0"/>
              </a:spcAft>
              <a:buSzPts val="2000"/>
              <a:buChar char="•"/>
            </a:pPr>
            <a:r>
              <a:rPr lang="es-419">
                <a:extLst>
                  <a:ext uri="http://customooxmlschemas.google.com/">
                    <go:slidesCustomData xmlns:go="http://customooxmlschemas.google.com/" textRoundtripDataId="0"/>
                  </a:ext>
                </a:extLst>
              </a:rPr>
              <a:t>Abrir / Cerrar la persiana (Don Omar - Salió el sol).</a:t>
            </a:r>
            <a:endParaRPr>
              <a:extLst>
                <a:ext uri="http://customooxmlschemas.google.com/">
                  <go:slidesCustomData xmlns:go="http://customooxmlschemas.google.com/" textRoundtripDataId="1"/>
                </a:ext>
              </a:extLst>
            </a:endParaRPr>
          </a:p>
          <a:p>
            <a:pPr indent="0" lvl="0" marL="457200" rtl="0" algn="l">
              <a:spcBef>
                <a:spcPts val="1000"/>
              </a:spcBef>
              <a:spcAft>
                <a:spcPts val="0"/>
              </a:spcAft>
              <a:buNone/>
            </a:pPr>
            <a:r>
              <a:t/>
            </a:r>
            <a:endParaRPr>
              <a:extLst>
                <a:ext uri="http://customooxmlschemas.google.com/">
                  <go:slidesCustomData xmlns:go="http://customooxmlschemas.google.com/" textRoundtripDataId="2"/>
                </a:ext>
              </a:extLst>
            </a:endParaRPr>
          </a:p>
          <a:p>
            <a:pPr indent="0" lvl="0" marL="457200" rtl="0" algn="l">
              <a:spcBef>
                <a:spcPts val="1000"/>
              </a:spcBef>
              <a:spcAft>
                <a:spcPts val="0"/>
              </a:spcAft>
              <a:buNone/>
            </a:pPr>
            <a:r>
              <a:t/>
            </a:r>
            <a:endParaRPr>
              <a:extLst>
                <a:ext uri="http://customooxmlschemas.google.com/">
                  <go:slidesCustomData xmlns:go="http://customooxmlschemas.google.com/" textRoundtripDataId="3"/>
                </a:ext>
              </a:extLst>
            </a:endParaRPr>
          </a:p>
          <a:p>
            <a:pPr indent="0" lvl="0" marL="457200" rtl="0" algn="l">
              <a:spcBef>
                <a:spcPts val="1000"/>
              </a:spcBef>
              <a:spcAft>
                <a:spcPts val="0"/>
              </a:spcAft>
              <a:buNone/>
            </a:pPr>
            <a:r>
              <a:t/>
            </a:r>
            <a:endParaRPr>
              <a:extLst>
                <a:ext uri="http://customooxmlschemas.google.com/">
                  <go:slidesCustomData xmlns:go="http://customooxmlschemas.google.com/" textRoundtripDataId="4"/>
                </a:ext>
              </a:extLst>
            </a:endParaRPr>
          </a:p>
          <a:p>
            <a:pPr indent="0" lvl="0" marL="0" rtl="0" algn="l">
              <a:spcBef>
                <a:spcPts val="1000"/>
              </a:spcBef>
              <a:spcAft>
                <a:spcPts val="0"/>
              </a:spcAft>
              <a:buNone/>
            </a:pPr>
            <a:r>
              <a:t/>
            </a:r>
            <a:endParaRPr>
              <a:extLst>
                <a:ext uri="http://customooxmlschemas.google.com/">
                  <go:slidesCustomData xmlns:go="http://customooxmlschemas.google.com/" textRoundtripDataId="5"/>
                </a:ext>
              </a:extLst>
            </a:endParaRPr>
          </a:p>
          <a:p>
            <a:pPr indent="-355600" lvl="0" marL="457200" rtl="0" algn="l">
              <a:spcBef>
                <a:spcPts val="1000"/>
              </a:spcBef>
              <a:spcAft>
                <a:spcPts val="0"/>
              </a:spcAft>
              <a:buSzPts val="2000"/>
              <a:buChar char="•"/>
            </a:pPr>
            <a:r>
              <a:rPr lang="es-419">
                <a:extLst>
                  <a:ext uri="http://customooxmlschemas.google.com/">
                    <go:slidesCustomData xmlns:go="http://customooxmlschemas.google.com/" textRoundtripDataId="6"/>
                  </a:ext>
                </a:extLst>
              </a:rPr>
              <a:t>Encender el televisor / computador (Windows XP Boot).</a:t>
            </a:r>
            <a:r>
              <a:rPr lang="es-419"/>
              <a:t> </a:t>
            </a:r>
            <a:endParaRPr/>
          </a:p>
        </p:txBody>
      </p:sp>
      <p:pic>
        <p:nvPicPr>
          <p:cNvPr id="148" name="Google Shape;148;g782086d928_1_5" title="OK - Salió el sol.mp3">
            <a:hlinkClick r:id="rId3"/>
          </p:cNvPr>
          <p:cNvPicPr preferRelativeResize="0"/>
          <p:nvPr/>
        </p:nvPicPr>
        <p:blipFill>
          <a:blip r:embed="rId4">
            <a:alphaModFix/>
          </a:blip>
          <a:stretch>
            <a:fillRect/>
          </a:stretch>
        </p:blipFill>
        <p:spPr>
          <a:xfrm>
            <a:off x="1959825" y="1263400"/>
            <a:ext cx="1382025" cy="1382025"/>
          </a:xfrm>
          <a:prstGeom prst="rect">
            <a:avLst/>
          </a:prstGeom>
          <a:noFill/>
          <a:ln>
            <a:noFill/>
          </a:ln>
        </p:spPr>
      </p:pic>
      <p:pic>
        <p:nvPicPr>
          <p:cNvPr id="149" name="Google Shape;149;g782086d928_1_5"/>
          <p:cNvPicPr preferRelativeResize="0"/>
          <p:nvPr/>
        </p:nvPicPr>
        <p:blipFill>
          <a:blip r:embed="rId5">
            <a:alphaModFix/>
          </a:blip>
          <a:stretch>
            <a:fillRect/>
          </a:stretch>
        </p:blipFill>
        <p:spPr>
          <a:xfrm>
            <a:off x="8336575" y="376025"/>
            <a:ext cx="2531324" cy="2758074"/>
          </a:xfrm>
          <a:prstGeom prst="rect">
            <a:avLst/>
          </a:prstGeom>
          <a:noFill/>
          <a:ln>
            <a:noFill/>
          </a:ln>
        </p:spPr>
      </p:pic>
      <p:pic>
        <p:nvPicPr>
          <p:cNvPr id="150" name="Google Shape;150;g782086d928_1_5" title="OK - Windows XP Intro.mp3">
            <a:hlinkClick r:id="rId6"/>
          </p:cNvPr>
          <p:cNvPicPr preferRelativeResize="0"/>
          <p:nvPr/>
        </p:nvPicPr>
        <p:blipFill>
          <a:blip r:embed="rId4">
            <a:alphaModFix/>
          </a:blip>
          <a:stretch>
            <a:fillRect/>
          </a:stretch>
        </p:blipFill>
        <p:spPr>
          <a:xfrm>
            <a:off x="1959825" y="4068475"/>
            <a:ext cx="1382025" cy="1382025"/>
          </a:xfrm>
          <a:prstGeom prst="rect">
            <a:avLst/>
          </a:prstGeom>
          <a:noFill/>
          <a:ln>
            <a:noFill/>
          </a:ln>
        </p:spPr>
      </p:pic>
      <p:pic>
        <p:nvPicPr>
          <p:cNvPr id="151" name="Google Shape;151;g782086d928_1_5"/>
          <p:cNvPicPr preferRelativeResize="0"/>
          <p:nvPr/>
        </p:nvPicPr>
        <p:blipFill>
          <a:blip r:embed="rId7">
            <a:alphaModFix/>
          </a:blip>
          <a:stretch>
            <a:fillRect/>
          </a:stretch>
        </p:blipFill>
        <p:spPr>
          <a:xfrm>
            <a:off x="7293638" y="3305300"/>
            <a:ext cx="4124238" cy="2758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g782086dd62_2_7"/>
          <p:cNvSpPr txBox="1"/>
          <p:nvPr>
            <p:ph idx="4294967295" type="body"/>
          </p:nvPr>
        </p:nvSpPr>
        <p:spPr>
          <a:xfrm>
            <a:off x="734150" y="376025"/>
            <a:ext cx="11038200" cy="5532900"/>
          </a:xfrm>
          <a:prstGeom prst="rect">
            <a:avLst/>
          </a:prstGeom>
        </p:spPr>
        <p:txBody>
          <a:bodyPr anchorCtr="0" anchor="t" bIns="45700" lIns="91425" spcFirstLastPara="1" rIns="91425" wrap="square" tIns="45700">
            <a:noAutofit/>
          </a:bodyPr>
          <a:lstStyle/>
          <a:p>
            <a:pPr indent="0" lvl="0" marL="457200" rtl="0" algn="l">
              <a:spcBef>
                <a:spcPts val="1000"/>
              </a:spcBef>
              <a:spcAft>
                <a:spcPts val="0"/>
              </a:spcAft>
              <a:buNone/>
            </a:pPr>
            <a:r>
              <a:rPr lang="es-419"/>
              <a:t>Iniciar grab</a:t>
            </a:r>
            <a:r>
              <a:rPr lang="es-419">
                <a:extLst>
                  <a:ext uri="http://customooxmlschemas.google.com/">
                    <go:slidesCustomData xmlns:go="http://customooxmlschemas.google.com/" textRoundtripDataId="7"/>
                  </a:ext>
                </a:extLst>
              </a:rPr>
              <a:t>ación (Ñejo &amp; Dalmata - Algo musical).</a:t>
            </a:r>
            <a:endParaRPr>
              <a:extLst>
                <a:ext uri="http://customooxmlschemas.google.com/">
                  <go:slidesCustomData xmlns:go="http://customooxmlschemas.google.com/" textRoundtripDataId="8"/>
                </a:ext>
              </a:extLst>
            </a:endParaRPr>
          </a:p>
          <a:p>
            <a:pPr indent="0" lvl="0" marL="457200" rtl="0" algn="l">
              <a:spcBef>
                <a:spcPts val="1000"/>
              </a:spcBef>
              <a:spcAft>
                <a:spcPts val="0"/>
              </a:spcAft>
              <a:buNone/>
            </a:pPr>
            <a:r>
              <a:t/>
            </a:r>
            <a:endParaRPr>
              <a:extLst>
                <a:ext uri="http://customooxmlschemas.google.com/">
                  <go:slidesCustomData xmlns:go="http://customooxmlschemas.google.com/" textRoundtripDataId="9"/>
                </a:ext>
              </a:extLst>
            </a:endParaRPr>
          </a:p>
          <a:p>
            <a:pPr indent="0" lvl="0" marL="457200" rtl="0" algn="l">
              <a:spcBef>
                <a:spcPts val="1000"/>
              </a:spcBef>
              <a:spcAft>
                <a:spcPts val="0"/>
              </a:spcAft>
              <a:buNone/>
            </a:pPr>
            <a:r>
              <a:t/>
            </a:r>
            <a:endParaRPr>
              <a:extLst>
                <a:ext uri="http://customooxmlschemas.google.com/">
                  <go:slidesCustomData xmlns:go="http://customooxmlschemas.google.com/" textRoundtripDataId="10"/>
                </a:ext>
              </a:extLst>
            </a:endParaRPr>
          </a:p>
          <a:p>
            <a:pPr indent="0" lvl="0" marL="457200" rtl="0" algn="l">
              <a:spcBef>
                <a:spcPts val="1000"/>
              </a:spcBef>
              <a:spcAft>
                <a:spcPts val="0"/>
              </a:spcAft>
              <a:buNone/>
            </a:pPr>
            <a:r>
              <a:t/>
            </a:r>
            <a:endParaRPr>
              <a:extLst>
                <a:ext uri="http://customooxmlschemas.google.com/">
                  <go:slidesCustomData xmlns:go="http://customooxmlschemas.google.com/" textRoundtripDataId="11"/>
                </a:ext>
              </a:extLst>
            </a:endParaRPr>
          </a:p>
          <a:p>
            <a:pPr indent="0" lvl="0" marL="457200" rtl="0" algn="l">
              <a:spcBef>
                <a:spcPts val="1000"/>
              </a:spcBef>
              <a:spcAft>
                <a:spcPts val="0"/>
              </a:spcAft>
              <a:buNone/>
            </a:pPr>
            <a:r>
              <a:t/>
            </a:r>
            <a:endParaRPr>
              <a:extLst>
                <a:ext uri="http://customooxmlschemas.google.com/">
                  <go:slidesCustomData xmlns:go="http://customooxmlschemas.google.com/" textRoundtripDataId="12"/>
                </a:ext>
              </a:extLst>
            </a:endParaRPr>
          </a:p>
          <a:p>
            <a:pPr indent="0" lvl="0" marL="457200" rtl="0" algn="l">
              <a:spcBef>
                <a:spcPts val="1000"/>
              </a:spcBef>
              <a:spcAft>
                <a:spcPts val="0"/>
              </a:spcAft>
              <a:buNone/>
            </a:pPr>
            <a:r>
              <a:rPr lang="es-419">
                <a:extLst>
                  <a:ext uri="http://customooxmlschemas.google.com/">
                    <go:slidesCustomData xmlns:go="http://customooxmlschemas.google.com/" textRoundtripDataId="13"/>
                  </a:ext>
                </a:extLst>
              </a:rPr>
              <a:t>Bajar y subir temperatura del aire acondicionado (Maroon 5 - Cold).</a:t>
            </a:r>
            <a:r>
              <a:rPr lang="es-419"/>
              <a:t> </a:t>
            </a:r>
            <a:endParaRPr/>
          </a:p>
        </p:txBody>
      </p:sp>
      <p:pic>
        <p:nvPicPr>
          <p:cNvPr id="157" name="Google Shape;157;g782086dd62_2_7" title="OK - Algo musical.mp3">
            <a:hlinkClick r:id="rId3"/>
          </p:cNvPr>
          <p:cNvPicPr preferRelativeResize="0"/>
          <p:nvPr/>
        </p:nvPicPr>
        <p:blipFill>
          <a:blip r:embed="rId4">
            <a:alphaModFix/>
          </a:blip>
          <a:stretch>
            <a:fillRect/>
          </a:stretch>
        </p:blipFill>
        <p:spPr>
          <a:xfrm>
            <a:off x="1516200" y="1133851"/>
            <a:ext cx="1382025" cy="1382025"/>
          </a:xfrm>
          <a:prstGeom prst="rect">
            <a:avLst/>
          </a:prstGeom>
          <a:noFill/>
          <a:ln>
            <a:noFill/>
          </a:ln>
        </p:spPr>
      </p:pic>
      <p:pic>
        <p:nvPicPr>
          <p:cNvPr id="158" name="Google Shape;158;g782086dd62_2_7"/>
          <p:cNvPicPr preferRelativeResize="0"/>
          <p:nvPr/>
        </p:nvPicPr>
        <p:blipFill>
          <a:blip r:embed="rId5">
            <a:alphaModFix/>
          </a:blip>
          <a:stretch>
            <a:fillRect/>
          </a:stretch>
        </p:blipFill>
        <p:spPr>
          <a:xfrm>
            <a:off x="6957248" y="468425"/>
            <a:ext cx="3275125" cy="2456350"/>
          </a:xfrm>
          <a:prstGeom prst="rect">
            <a:avLst/>
          </a:prstGeom>
          <a:noFill/>
          <a:ln>
            <a:noFill/>
          </a:ln>
        </p:spPr>
      </p:pic>
      <p:pic>
        <p:nvPicPr>
          <p:cNvPr id="159" name="Google Shape;159;g782086dd62_2_7"/>
          <p:cNvPicPr preferRelativeResize="0"/>
          <p:nvPr/>
        </p:nvPicPr>
        <p:blipFill>
          <a:blip r:embed="rId6">
            <a:alphaModFix/>
          </a:blip>
          <a:stretch>
            <a:fillRect/>
          </a:stretch>
        </p:blipFill>
        <p:spPr>
          <a:xfrm>
            <a:off x="7147601" y="3559275"/>
            <a:ext cx="4457699" cy="2946275"/>
          </a:xfrm>
          <a:prstGeom prst="rect">
            <a:avLst/>
          </a:prstGeom>
          <a:noFill/>
          <a:ln>
            <a:noFill/>
          </a:ln>
        </p:spPr>
      </p:pic>
      <p:pic>
        <p:nvPicPr>
          <p:cNvPr id="160" name="Google Shape;160;g782086dd62_2_7" title="OK - Cold.mp3">
            <a:hlinkClick r:id="rId7"/>
          </p:cNvPr>
          <p:cNvPicPr preferRelativeResize="0"/>
          <p:nvPr/>
        </p:nvPicPr>
        <p:blipFill>
          <a:blip r:embed="rId4">
            <a:alphaModFix/>
          </a:blip>
          <a:stretch>
            <a:fillRect/>
          </a:stretch>
        </p:blipFill>
        <p:spPr>
          <a:xfrm>
            <a:off x="856600" y="4150625"/>
            <a:ext cx="1382025" cy="1382025"/>
          </a:xfrm>
          <a:prstGeom prst="rect">
            <a:avLst/>
          </a:prstGeom>
          <a:noFill/>
          <a:ln>
            <a:noFill/>
          </a:ln>
        </p:spPr>
      </p:pic>
      <p:pic>
        <p:nvPicPr>
          <p:cNvPr id="161" name="Google Shape;161;g782086dd62_2_7" title="OK - Cold reverse.mp3">
            <a:hlinkClick r:id="rId8"/>
          </p:cNvPr>
          <p:cNvPicPr preferRelativeResize="0"/>
          <p:nvPr/>
        </p:nvPicPr>
        <p:blipFill>
          <a:blip r:embed="rId4">
            <a:alphaModFix/>
          </a:blip>
          <a:stretch>
            <a:fillRect/>
          </a:stretch>
        </p:blipFill>
        <p:spPr>
          <a:xfrm>
            <a:off x="3783700" y="4150625"/>
            <a:ext cx="1382025" cy="1382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alería">
  <a:themeElements>
    <a:clrScheme name="Gallery">
      <a:dk1>
        <a:srgbClr val="000000"/>
      </a:dk1>
      <a:lt1>
        <a:srgbClr val="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2020-05-15T01:14:40Z</dcterms:created>
  <dc:creator>Simón Marín Giraldo</dc:creator>
</cp:coreProperties>
</file>